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433" r:id="rId2"/>
    <p:sldId id="431" r:id="rId3"/>
    <p:sldId id="424" r:id="rId4"/>
    <p:sldId id="425" r:id="rId5"/>
    <p:sldId id="426" r:id="rId6"/>
    <p:sldId id="427" r:id="rId7"/>
    <p:sldId id="428" r:id="rId8"/>
    <p:sldId id="429" r:id="rId9"/>
    <p:sldId id="430" r:id="rId10"/>
    <p:sldId id="415" r:id="rId11"/>
    <p:sldId id="416" r:id="rId12"/>
    <p:sldId id="417" r:id="rId13"/>
    <p:sldId id="418" r:id="rId14"/>
    <p:sldId id="419" r:id="rId15"/>
    <p:sldId id="420" r:id="rId16"/>
    <p:sldId id="421" r:id="rId17"/>
    <p:sldId id="422" r:id="rId18"/>
    <p:sldId id="396" r:id="rId19"/>
    <p:sldId id="397" r:id="rId20"/>
    <p:sldId id="400" r:id="rId21"/>
    <p:sldId id="401" r:id="rId22"/>
    <p:sldId id="402" r:id="rId23"/>
    <p:sldId id="398" r:id="rId24"/>
    <p:sldId id="399" r:id="rId25"/>
    <p:sldId id="403" r:id="rId26"/>
    <p:sldId id="404" r:id="rId27"/>
    <p:sldId id="405" r:id="rId28"/>
    <p:sldId id="406" r:id="rId29"/>
    <p:sldId id="423" r:id="rId30"/>
    <p:sldId id="407" r:id="rId31"/>
    <p:sldId id="408" r:id="rId32"/>
    <p:sldId id="409" r:id="rId33"/>
    <p:sldId id="410" r:id="rId34"/>
    <p:sldId id="411" r:id="rId35"/>
    <p:sldId id="412" r:id="rId36"/>
    <p:sldId id="413" r:id="rId37"/>
    <p:sldId id="41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60" d="100"/>
          <a:sy n="60" d="100"/>
        </p:scale>
        <p:origin x="96" y="12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B2BB3-F591-4FA8-B4ED-7EA66381AE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054052C-67A2-4796-940D-EE34EF3443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5E3A8D9-A0AE-4D7C-8964-623D8D25D3B5}"/>
              </a:ext>
            </a:extLst>
          </p:cNvPr>
          <p:cNvSpPr>
            <a:spLocks noGrp="1"/>
          </p:cNvSpPr>
          <p:nvPr>
            <p:ph type="dt" sz="half" idx="10"/>
          </p:nvPr>
        </p:nvSpPr>
        <p:spPr/>
        <p:txBody>
          <a:bodyPr/>
          <a:lstStyle/>
          <a:p>
            <a:fld id="{BAFF4F46-2D41-4CAA-B6C8-4AA41C802F0C}" type="datetimeFigureOut">
              <a:rPr lang="en-GB" smtClean="0"/>
              <a:t>31/01/2024</a:t>
            </a:fld>
            <a:endParaRPr lang="en-GB"/>
          </a:p>
        </p:txBody>
      </p:sp>
      <p:sp>
        <p:nvSpPr>
          <p:cNvPr id="5" name="Footer Placeholder 4">
            <a:extLst>
              <a:ext uri="{FF2B5EF4-FFF2-40B4-BE49-F238E27FC236}">
                <a16:creationId xmlns:a16="http://schemas.microsoft.com/office/drawing/2014/main" id="{9B5938A9-5F48-4688-81D2-416ED8508B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DE336A-F6DE-4A61-B81F-883AEB2835A5}"/>
              </a:ext>
            </a:extLst>
          </p:cNvPr>
          <p:cNvSpPr>
            <a:spLocks noGrp="1"/>
          </p:cNvSpPr>
          <p:nvPr>
            <p:ph type="sldNum" sz="quarter" idx="12"/>
          </p:nvPr>
        </p:nvSpPr>
        <p:spPr/>
        <p:txBody>
          <a:bodyPr/>
          <a:lstStyle/>
          <a:p>
            <a:fld id="{D0C311A7-5C21-46C5-AF49-B247415D6112}" type="slidenum">
              <a:rPr lang="en-GB" smtClean="0"/>
              <a:t>‹#›</a:t>
            </a:fld>
            <a:endParaRPr lang="en-GB"/>
          </a:p>
        </p:txBody>
      </p:sp>
    </p:spTree>
    <p:extLst>
      <p:ext uri="{BB962C8B-B14F-4D97-AF65-F5344CB8AC3E}">
        <p14:creationId xmlns:p14="http://schemas.microsoft.com/office/powerpoint/2010/main" val="3376263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0B9BB-E86E-4ED4-A2C1-320E590E749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6B6993D-C8D6-484C-8800-8D71943E9B5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30BB95-D4E8-4C4A-B4E7-C8011A8A82F6}"/>
              </a:ext>
            </a:extLst>
          </p:cNvPr>
          <p:cNvSpPr>
            <a:spLocks noGrp="1"/>
          </p:cNvSpPr>
          <p:nvPr>
            <p:ph type="dt" sz="half" idx="10"/>
          </p:nvPr>
        </p:nvSpPr>
        <p:spPr/>
        <p:txBody>
          <a:bodyPr/>
          <a:lstStyle/>
          <a:p>
            <a:fld id="{BAFF4F46-2D41-4CAA-B6C8-4AA41C802F0C}" type="datetimeFigureOut">
              <a:rPr lang="en-GB" smtClean="0"/>
              <a:t>31/01/2024</a:t>
            </a:fld>
            <a:endParaRPr lang="en-GB"/>
          </a:p>
        </p:txBody>
      </p:sp>
      <p:sp>
        <p:nvSpPr>
          <p:cNvPr id="5" name="Footer Placeholder 4">
            <a:extLst>
              <a:ext uri="{FF2B5EF4-FFF2-40B4-BE49-F238E27FC236}">
                <a16:creationId xmlns:a16="http://schemas.microsoft.com/office/drawing/2014/main" id="{92CDF68C-B191-468D-A823-554086DFF81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284620-2CC3-47D1-89A8-6B164E655D43}"/>
              </a:ext>
            </a:extLst>
          </p:cNvPr>
          <p:cNvSpPr>
            <a:spLocks noGrp="1"/>
          </p:cNvSpPr>
          <p:nvPr>
            <p:ph type="sldNum" sz="quarter" idx="12"/>
          </p:nvPr>
        </p:nvSpPr>
        <p:spPr/>
        <p:txBody>
          <a:bodyPr/>
          <a:lstStyle/>
          <a:p>
            <a:fld id="{D0C311A7-5C21-46C5-AF49-B247415D6112}" type="slidenum">
              <a:rPr lang="en-GB" smtClean="0"/>
              <a:t>‹#›</a:t>
            </a:fld>
            <a:endParaRPr lang="en-GB"/>
          </a:p>
        </p:txBody>
      </p:sp>
    </p:spTree>
    <p:extLst>
      <p:ext uri="{BB962C8B-B14F-4D97-AF65-F5344CB8AC3E}">
        <p14:creationId xmlns:p14="http://schemas.microsoft.com/office/powerpoint/2010/main" val="3131720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E0F5AD-F417-4392-A895-0195C58C493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852851C-9D63-444F-AC8E-8CD3E541DD4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AF0671B-B5DF-41D6-BD47-91289B1AC8FF}"/>
              </a:ext>
            </a:extLst>
          </p:cNvPr>
          <p:cNvSpPr>
            <a:spLocks noGrp="1"/>
          </p:cNvSpPr>
          <p:nvPr>
            <p:ph type="dt" sz="half" idx="10"/>
          </p:nvPr>
        </p:nvSpPr>
        <p:spPr/>
        <p:txBody>
          <a:bodyPr/>
          <a:lstStyle/>
          <a:p>
            <a:fld id="{BAFF4F46-2D41-4CAA-B6C8-4AA41C802F0C}" type="datetimeFigureOut">
              <a:rPr lang="en-GB" smtClean="0"/>
              <a:t>31/01/2024</a:t>
            </a:fld>
            <a:endParaRPr lang="en-GB"/>
          </a:p>
        </p:txBody>
      </p:sp>
      <p:sp>
        <p:nvSpPr>
          <p:cNvPr id="5" name="Footer Placeholder 4">
            <a:extLst>
              <a:ext uri="{FF2B5EF4-FFF2-40B4-BE49-F238E27FC236}">
                <a16:creationId xmlns:a16="http://schemas.microsoft.com/office/drawing/2014/main" id="{ABEDB5C7-5583-4108-9134-5339DB4576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43EDE3-3B53-4E97-8B94-9D779E058139}"/>
              </a:ext>
            </a:extLst>
          </p:cNvPr>
          <p:cNvSpPr>
            <a:spLocks noGrp="1"/>
          </p:cNvSpPr>
          <p:nvPr>
            <p:ph type="sldNum" sz="quarter" idx="12"/>
          </p:nvPr>
        </p:nvSpPr>
        <p:spPr/>
        <p:txBody>
          <a:bodyPr/>
          <a:lstStyle/>
          <a:p>
            <a:fld id="{D0C311A7-5C21-46C5-AF49-B247415D6112}" type="slidenum">
              <a:rPr lang="en-GB" smtClean="0"/>
              <a:t>‹#›</a:t>
            </a:fld>
            <a:endParaRPr lang="en-GB"/>
          </a:p>
        </p:txBody>
      </p:sp>
    </p:spTree>
    <p:extLst>
      <p:ext uri="{BB962C8B-B14F-4D97-AF65-F5344CB8AC3E}">
        <p14:creationId xmlns:p14="http://schemas.microsoft.com/office/powerpoint/2010/main" val="4077177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F1465-B153-41B6-8752-624CBBCE577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3B1C06B-5A54-41CE-BC64-30AF0CB0745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453FAE3-C908-499E-A546-6499E1B84A15}"/>
              </a:ext>
            </a:extLst>
          </p:cNvPr>
          <p:cNvSpPr>
            <a:spLocks noGrp="1"/>
          </p:cNvSpPr>
          <p:nvPr>
            <p:ph type="dt" sz="half" idx="10"/>
          </p:nvPr>
        </p:nvSpPr>
        <p:spPr/>
        <p:txBody>
          <a:bodyPr/>
          <a:lstStyle/>
          <a:p>
            <a:fld id="{BAFF4F46-2D41-4CAA-B6C8-4AA41C802F0C}" type="datetimeFigureOut">
              <a:rPr lang="en-GB" smtClean="0"/>
              <a:t>31/01/2024</a:t>
            </a:fld>
            <a:endParaRPr lang="en-GB"/>
          </a:p>
        </p:txBody>
      </p:sp>
      <p:sp>
        <p:nvSpPr>
          <p:cNvPr id="5" name="Footer Placeholder 4">
            <a:extLst>
              <a:ext uri="{FF2B5EF4-FFF2-40B4-BE49-F238E27FC236}">
                <a16:creationId xmlns:a16="http://schemas.microsoft.com/office/drawing/2014/main" id="{39801AD4-C608-4949-98F7-37C5D14E1DA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F545E10-60CB-40FA-9E1C-E66B560D6D4D}"/>
              </a:ext>
            </a:extLst>
          </p:cNvPr>
          <p:cNvSpPr>
            <a:spLocks noGrp="1"/>
          </p:cNvSpPr>
          <p:nvPr>
            <p:ph type="sldNum" sz="quarter" idx="12"/>
          </p:nvPr>
        </p:nvSpPr>
        <p:spPr/>
        <p:txBody>
          <a:bodyPr/>
          <a:lstStyle/>
          <a:p>
            <a:fld id="{D0C311A7-5C21-46C5-AF49-B247415D6112}" type="slidenum">
              <a:rPr lang="en-GB" smtClean="0"/>
              <a:t>‹#›</a:t>
            </a:fld>
            <a:endParaRPr lang="en-GB"/>
          </a:p>
        </p:txBody>
      </p:sp>
    </p:spTree>
    <p:extLst>
      <p:ext uri="{BB962C8B-B14F-4D97-AF65-F5344CB8AC3E}">
        <p14:creationId xmlns:p14="http://schemas.microsoft.com/office/powerpoint/2010/main" val="1169462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7B2E8-8B5C-4DB5-A6E3-FFD8BCED41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AC174BF-01DC-41C6-8729-470E28F3E0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75AFAA2-6A81-4A01-AD51-306BAC9DE0CA}"/>
              </a:ext>
            </a:extLst>
          </p:cNvPr>
          <p:cNvSpPr>
            <a:spLocks noGrp="1"/>
          </p:cNvSpPr>
          <p:nvPr>
            <p:ph type="dt" sz="half" idx="10"/>
          </p:nvPr>
        </p:nvSpPr>
        <p:spPr/>
        <p:txBody>
          <a:bodyPr/>
          <a:lstStyle/>
          <a:p>
            <a:fld id="{BAFF4F46-2D41-4CAA-B6C8-4AA41C802F0C}" type="datetimeFigureOut">
              <a:rPr lang="en-GB" smtClean="0"/>
              <a:t>31/01/2024</a:t>
            </a:fld>
            <a:endParaRPr lang="en-GB"/>
          </a:p>
        </p:txBody>
      </p:sp>
      <p:sp>
        <p:nvSpPr>
          <p:cNvPr id="5" name="Footer Placeholder 4">
            <a:extLst>
              <a:ext uri="{FF2B5EF4-FFF2-40B4-BE49-F238E27FC236}">
                <a16:creationId xmlns:a16="http://schemas.microsoft.com/office/drawing/2014/main" id="{C916B06A-686B-48E7-B8FD-99656B9C21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A0F7C1-5798-44FA-8B14-D282FC1A2B20}"/>
              </a:ext>
            </a:extLst>
          </p:cNvPr>
          <p:cNvSpPr>
            <a:spLocks noGrp="1"/>
          </p:cNvSpPr>
          <p:nvPr>
            <p:ph type="sldNum" sz="quarter" idx="12"/>
          </p:nvPr>
        </p:nvSpPr>
        <p:spPr/>
        <p:txBody>
          <a:bodyPr/>
          <a:lstStyle/>
          <a:p>
            <a:fld id="{D0C311A7-5C21-46C5-AF49-B247415D6112}" type="slidenum">
              <a:rPr lang="en-GB" smtClean="0"/>
              <a:t>‹#›</a:t>
            </a:fld>
            <a:endParaRPr lang="en-GB"/>
          </a:p>
        </p:txBody>
      </p:sp>
    </p:spTree>
    <p:extLst>
      <p:ext uri="{BB962C8B-B14F-4D97-AF65-F5344CB8AC3E}">
        <p14:creationId xmlns:p14="http://schemas.microsoft.com/office/powerpoint/2010/main" val="535307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A50BC-147E-42DB-95A8-F2E590A678F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E9DA821-D0C1-4FF5-B24B-14EF1F53B70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E253210-97D3-4F49-932C-D32353CF84F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D3ED404-BCDF-4413-9421-2B791AA09E71}"/>
              </a:ext>
            </a:extLst>
          </p:cNvPr>
          <p:cNvSpPr>
            <a:spLocks noGrp="1"/>
          </p:cNvSpPr>
          <p:nvPr>
            <p:ph type="dt" sz="half" idx="10"/>
          </p:nvPr>
        </p:nvSpPr>
        <p:spPr/>
        <p:txBody>
          <a:bodyPr/>
          <a:lstStyle/>
          <a:p>
            <a:fld id="{BAFF4F46-2D41-4CAA-B6C8-4AA41C802F0C}" type="datetimeFigureOut">
              <a:rPr lang="en-GB" smtClean="0"/>
              <a:t>31/01/2024</a:t>
            </a:fld>
            <a:endParaRPr lang="en-GB"/>
          </a:p>
        </p:txBody>
      </p:sp>
      <p:sp>
        <p:nvSpPr>
          <p:cNvPr id="6" name="Footer Placeholder 5">
            <a:extLst>
              <a:ext uri="{FF2B5EF4-FFF2-40B4-BE49-F238E27FC236}">
                <a16:creationId xmlns:a16="http://schemas.microsoft.com/office/drawing/2014/main" id="{27148509-CF8C-4099-AA70-4840D938464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9B5E9A-B2BA-44E7-8AC7-31CD14EDE1DA}"/>
              </a:ext>
            </a:extLst>
          </p:cNvPr>
          <p:cNvSpPr>
            <a:spLocks noGrp="1"/>
          </p:cNvSpPr>
          <p:nvPr>
            <p:ph type="sldNum" sz="quarter" idx="12"/>
          </p:nvPr>
        </p:nvSpPr>
        <p:spPr/>
        <p:txBody>
          <a:bodyPr/>
          <a:lstStyle/>
          <a:p>
            <a:fld id="{D0C311A7-5C21-46C5-AF49-B247415D6112}" type="slidenum">
              <a:rPr lang="en-GB" smtClean="0"/>
              <a:t>‹#›</a:t>
            </a:fld>
            <a:endParaRPr lang="en-GB"/>
          </a:p>
        </p:txBody>
      </p:sp>
    </p:spTree>
    <p:extLst>
      <p:ext uri="{BB962C8B-B14F-4D97-AF65-F5344CB8AC3E}">
        <p14:creationId xmlns:p14="http://schemas.microsoft.com/office/powerpoint/2010/main" val="347612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8EA65-C755-4AAF-B036-DA33EEA0F45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E46EA09-D1EF-41D7-B239-9C8083F6F7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E258B3D-3BD4-461F-979E-1CCFD0FDA9D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A60A17F-6F6B-4D23-87DC-16B627E128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D2D266C-ABEA-4261-9DA1-042597B81C9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3A1ED7D-5EED-4856-AE6B-6D0F06ADEEED}"/>
              </a:ext>
            </a:extLst>
          </p:cNvPr>
          <p:cNvSpPr>
            <a:spLocks noGrp="1"/>
          </p:cNvSpPr>
          <p:nvPr>
            <p:ph type="dt" sz="half" idx="10"/>
          </p:nvPr>
        </p:nvSpPr>
        <p:spPr/>
        <p:txBody>
          <a:bodyPr/>
          <a:lstStyle/>
          <a:p>
            <a:fld id="{BAFF4F46-2D41-4CAA-B6C8-4AA41C802F0C}" type="datetimeFigureOut">
              <a:rPr lang="en-GB" smtClean="0"/>
              <a:t>31/01/2024</a:t>
            </a:fld>
            <a:endParaRPr lang="en-GB"/>
          </a:p>
        </p:txBody>
      </p:sp>
      <p:sp>
        <p:nvSpPr>
          <p:cNvPr id="8" name="Footer Placeholder 7">
            <a:extLst>
              <a:ext uri="{FF2B5EF4-FFF2-40B4-BE49-F238E27FC236}">
                <a16:creationId xmlns:a16="http://schemas.microsoft.com/office/drawing/2014/main" id="{F1621D1F-3B00-4AB2-941B-5610B3E31E5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BE0A2CD-A45C-40AC-BCE3-6C1C337F24A1}"/>
              </a:ext>
            </a:extLst>
          </p:cNvPr>
          <p:cNvSpPr>
            <a:spLocks noGrp="1"/>
          </p:cNvSpPr>
          <p:nvPr>
            <p:ph type="sldNum" sz="quarter" idx="12"/>
          </p:nvPr>
        </p:nvSpPr>
        <p:spPr/>
        <p:txBody>
          <a:bodyPr/>
          <a:lstStyle/>
          <a:p>
            <a:fld id="{D0C311A7-5C21-46C5-AF49-B247415D6112}" type="slidenum">
              <a:rPr lang="en-GB" smtClean="0"/>
              <a:t>‹#›</a:t>
            </a:fld>
            <a:endParaRPr lang="en-GB"/>
          </a:p>
        </p:txBody>
      </p:sp>
    </p:spTree>
    <p:extLst>
      <p:ext uri="{BB962C8B-B14F-4D97-AF65-F5344CB8AC3E}">
        <p14:creationId xmlns:p14="http://schemas.microsoft.com/office/powerpoint/2010/main" val="3685006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EB73D-612D-40F5-B018-EF00B0B7F85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30FF85B-CAFD-455A-920E-7912A02514DB}"/>
              </a:ext>
            </a:extLst>
          </p:cNvPr>
          <p:cNvSpPr>
            <a:spLocks noGrp="1"/>
          </p:cNvSpPr>
          <p:nvPr>
            <p:ph type="dt" sz="half" idx="10"/>
          </p:nvPr>
        </p:nvSpPr>
        <p:spPr/>
        <p:txBody>
          <a:bodyPr/>
          <a:lstStyle/>
          <a:p>
            <a:fld id="{BAFF4F46-2D41-4CAA-B6C8-4AA41C802F0C}" type="datetimeFigureOut">
              <a:rPr lang="en-GB" smtClean="0"/>
              <a:t>31/01/2024</a:t>
            </a:fld>
            <a:endParaRPr lang="en-GB"/>
          </a:p>
        </p:txBody>
      </p:sp>
      <p:sp>
        <p:nvSpPr>
          <p:cNvPr id="4" name="Footer Placeholder 3">
            <a:extLst>
              <a:ext uri="{FF2B5EF4-FFF2-40B4-BE49-F238E27FC236}">
                <a16:creationId xmlns:a16="http://schemas.microsoft.com/office/drawing/2014/main" id="{38EAFB02-E483-443A-865F-5E3894CE841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F36E060-BB8E-41B8-83B1-6581D22370AB}"/>
              </a:ext>
            </a:extLst>
          </p:cNvPr>
          <p:cNvSpPr>
            <a:spLocks noGrp="1"/>
          </p:cNvSpPr>
          <p:nvPr>
            <p:ph type="sldNum" sz="quarter" idx="12"/>
          </p:nvPr>
        </p:nvSpPr>
        <p:spPr/>
        <p:txBody>
          <a:bodyPr/>
          <a:lstStyle/>
          <a:p>
            <a:fld id="{D0C311A7-5C21-46C5-AF49-B247415D6112}" type="slidenum">
              <a:rPr lang="en-GB" smtClean="0"/>
              <a:t>‹#›</a:t>
            </a:fld>
            <a:endParaRPr lang="en-GB"/>
          </a:p>
        </p:txBody>
      </p:sp>
    </p:spTree>
    <p:extLst>
      <p:ext uri="{BB962C8B-B14F-4D97-AF65-F5344CB8AC3E}">
        <p14:creationId xmlns:p14="http://schemas.microsoft.com/office/powerpoint/2010/main" val="1338906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4902B3-7B30-4BF0-9643-D8FFC23E285F}"/>
              </a:ext>
            </a:extLst>
          </p:cNvPr>
          <p:cNvSpPr>
            <a:spLocks noGrp="1"/>
          </p:cNvSpPr>
          <p:nvPr>
            <p:ph type="dt" sz="half" idx="10"/>
          </p:nvPr>
        </p:nvSpPr>
        <p:spPr/>
        <p:txBody>
          <a:bodyPr/>
          <a:lstStyle/>
          <a:p>
            <a:fld id="{BAFF4F46-2D41-4CAA-B6C8-4AA41C802F0C}" type="datetimeFigureOut">
              <a:rPr lang="en-GB" smtClean="0"/>
              <a:t>31/01/2024</a:t>
            </a:fld>
            <a:endParaRPr lang="en-GB"/>
          </a:p>
        </p:txBody>
      </p:sp>
      <p:sp>
        <p:nvSpPr>
          <p:cNvPr id="3" name="Footer Placeholder 2">
            <a:extLst>
              <a:ext uri="{FF2B5EF4-FFF2-40B4-BE49-F238E27FC236}">
                <a16:creationId xmlns:a16="http://schemas.microsoft.com/office/drawing/2014/main" id="{61753873-8658-476E-A1A1-46110B28254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2270158-4CE8-4FDB-B205-023E1594EC67}"/>
              </a:ext>
            </a:extLst>
          </p:cNvPr>
          <p:cNvSpPr>
            <a:spLocks noGrp="1"/>
          </p:cNvSpPr>
          <p:nvPr>
            <p:ph type="sldNum" sz="quarter" idx="12"/>
          </p:nvPr>
        </p:nvSpPr>
        <p:spPr/>
        <p:txBody>
          <a:bodyPr/>
          <a:lstStyle/>
          <a:p>
            <a:fld id="{D0C311A7-5C21-46C5-AF49-B247415D6112}" type="slidenum">
              <a:rPr lang="en-GB" smtClean="0"/>
              <a:t>‹#›</a:t>
            </a:fld>
            <a:endParaRPr lang="en-GB"/>
          </a:p>
        </p:txBody>
      </p:sp>
    </p:spTree>
    <p:extLst>
      <p:ext uri="{BB962C8B-B14F-4D97-AF65-F5344CB8AC3E}">
        <p14:creationId xmlns:p14="http://schemas.microsoft.com/office/powerpoint/2010/main" val="135504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876D-34C9-4ACF-A9AC-76DE0268F3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7D73EF2-2803-4D57-9C21-09C8CEF26F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E7EC68D-B8F9-4060-87CD-C0EFD3ABEB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2B68F97-BDE9-40B2-9113-145CAFEE8703}"/>
              </a:ext>
            </a:extLst>
          </p:cNvPr>
          <p:cNvSpPr>
            <a:spLocks noGrp="1"/>
          </p:cNvSpPr>
          <p:nvPr>
            <p:ph type="dt" sz="half" idx="10"/>
          </p:nvPr>
        </p:nvSpPr>
        <p:spPr/>
        <p:txBody>
          <a:bodyPr/>
          <a:lstStyle/>
          <a:p>
            <a:fld id="{BAFF4F46-2D41-4CAA-B6C8-4AA41C802F0C}" type="datetimeFigureOut">
              <a:rPr lang="en-GB" smtClean="0"/>
              <a:t>31/01/2024</a:t>
            </a:fld>
            <a:endParaRPr lang="en-GB"/>
          </a:p>
        </p:txBody>
      </p:sp>
      <p:sp>
        <p:nvSpPr>
          <p:cNvPr id="6" name="Footer Placeholder 5">
            <a:extLst>
              <a:ext uri="{FF2B5EF4-FFF2-40B4-BE49-F238E27FC236}">
                <a16:creationId xmlns:a16="http://schemas.microsoft.com/office/drawing/2014/main" id="{C164A088-C94F-45A5-9251-41B72BBF207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B9D62BA-3767-48BB-B347-F3A03BE19EF7}"/>
              </a:ext>
            </a:extLst>
          </p:cNvPr>
          <p:cNvSpPr>
            <a:spLocks noGrp="1"/>
          </p:cNvSpPr>
          <p:nvPr>
            <p:ph type="sldNum" sz="quarter" idx="12"/>
          </p:nvPr>
        </p:nvSpPr>
        <p:spPr/>
        <p:txBody>
          <a:bodyPr/>
          <a:lstStyle/>
          <a:p>
            <a:fld id="{D0C311A7-5C21-46C5-AF49-B247415D6112}" type="slidenum">
              <a:rPr lang="en-GB" smtClean="0"/>
              <a:t>‹#›</a:t>
            </a:fld>
            <a:endParaRPr lang="en-GB"/>
          </a:p>
        </p:txBody>
      </p:sp>
    </p:spTree>
    <p:extLst>
      <p:ext uri="{BB962C8B-B14F-4D97-AF65-F5344CB8AC3E}">
        <p14:creationId xmlns:p14="http://schemas.microsoft.com/office/powerpoint/2010/main" val="543045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E46AE-33AC-4FBB-A694-F4B83B2B77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D3E2797-D2A0-4ABD-AE2E-B39CA6ADEE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FDA62A4-4CC2-452D-853F-92AE8DC4B3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F2D6B3E-322D-4C9A-B332-BC0AFFEA062D}"/>
              </a:ext>
            </a:extLst>
          </p:cNvPr>
          <p:cNvSpPr>
            <a:spLocks noGrp="1"/>
          </p:cNvSpPr>
          <p:nvPr>
            <p:ph type="dt" sz="half" idx="10"/>
          </p:nvPr>
        </p:nvSpPr>
        <p:spPr/>
        <p:txBody>
          <a:bodyPr/>
          <a:lstStyle/>
          <a:p>
            <a:fld id="{BAFF4F46-2D41-4CAA-B6C8-4AA41C802F0C}" type="datetimeFigureOut">
              <a:rPr lang="en-GB" smtClean="0"/>
              <a:t>31/01/2024</a:t>
            </a:fld>
            <a:endParaRPr lang="en-GB"/>
          </a:p>
        </p:txBody>
      </p:sp>
      <p:sp>
        <p:nvSpPr>
          <p:cNvPr id="6" name="Footer Placeholder 5">
            <a:extLst>
              <a:ext uri="{FF2B5EF4-FFF2-40B4-BE49-F238E27FC236}">
                <a16:creationId xmlns:a16="http://schemas.microsoft.com/office/drawing/2014/main" id="{DF158BC6-6FBD-420A-B660-5C3F296517B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4872A10-51BD-4C6E-885E-C6311CFF4372}"/>
              </a:ext>
            </a:extLst>
          </p:cNvPr>
          <p:cNvSpPr>
            <a:spLocks noGrp="1"/>
          </p:cNvSpPr>
          <p:nvPr>
            <p:ph type="sldNum" sz="quarter" idx="12"/>
          </p:nvPr>
        </p:nvSpPr>
        <p:spPr/>
        <p:txBody>
          <a:bodyPr/>
          <a:lstStyle/>
          <a:p>
            <a:fld id="{D0C311A7-5C21-46C5-AF49-B247415D6112}" type="slidenum">
              <a:rPr lang="en-GB" smtClean="0"/>
              <a:t>‹#›</a:t>
            </a:fld>
            <a:endParaRPr lang="en-GB"/>
          </a:p>
        </p:txBody>
      </p:sp>
    </p:spTree>
    <p:extLst>
      <p:ext uri="{BB962C8B-B14F-4D97-AF65-F5344CB8AC3E}">
        <p14:creationId xmlns:p14="http://schemas.microsoft.com/office/powerpoint/2010/main" val="3408391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FABB36-F68F-47D2-A549-2CBB0C2899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BD9AFAC-87AD-44B5-B544-683FBA8D7A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29D0FCF-4B0B-42D0-85B3-1B4EA64960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FF4F46-2D41-4CAA-B6C8-4AA41C802F0C}" type="datetimeFigureOut">
              <a:rPr lang="en-GB" smtClean="0"/>
              <a:t>31/01/2024</a:t>
            </a:fld>
            <a:endParaRPr lang="en-GB"/>
          </a:p>
        </p:txBody>
      </p:sp>
      <p:sp>
        <p:nvSpPr>
          <p:cNvPr id="5" name="Footer Placeholder 4">
            <a:extLst>
              <a:ext uri="{FF2B5EF4-FFF2-40B4-BE49-F238E27FC236}">
                <a16:creationId xmlns:a16="http://schemas.microsoft.com/office/drawing/2014/main" id="{C83CF5FE-66CF-4C2F-9597-1C64437E90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E96986C-382F-42FB-9DE8-35523D24C3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C311A7-5C21-46C5-AF49-B247415D6112}" type="slidenum">
              <a:rPr lang="en-GB" smtClean="0"/>
              <a:t>‹#›</a:t>
            </a:fld>
            <a:endParaRPr lang="en-GB"/>
          </a:p>
        </p:txBody>
      </p:sp>
    </p:spTree>
    <p:extLst>
      <p:ext uri="{BB962C8B-B14F-4D97-AF65-F5344CB8AC3E}">
        <p14:creationId xmlns:p14="http://schemas.microsoft.com/office/powerpoint/2010/main" val="2429953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jpeg"/></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1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1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1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image" Target="../media/image86.jpeg"/><Relationship Id="rId3" Type="http://schemas.openxmlformats.org/officeDocument/2006/relationships/image" Target="../media/image76.jpeg"/><Relationship Id="rId7" Type="http://schemas.openxmlformats.org/officeDocument/2006/relationships/image" Target="../media/image80.jpeg"/><Relationship Id="rId12" Type="http://schemas.openxmlformats.org/officeDocument/2006/relationships/image" Target="../media/image85.jpe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79.jpeg"/><Relationship Id="rId11" Type="http://schemas.openxmlformats.org/officeDocument/2006/relationships/image" Target="../media/image84.jpeg"/><Relationship Id="rId5" Type="http://schemas.openxmlformats.org/officeDocument/2006/relationships/image" Target="../media/image78.jpeg"/><Relationship Id="rId10" Type="http://schemas.openxmlformats.org/officeDocument/2006/relationships/image" Target="../media/image83.jpeg"/><Relationship Id="rId4" Type="http://schemas.openxmlformats.org/officeDocument/2006/relationships/image" Target="../media/image77.jpeg"/><Relationship Id="rId9" Type="http://schemas.openxmlformats.org/officeDocument/2006/relationships/image" Target="../media/image82.jpeg"/></Relationships>
</file>

<file path=ppt/slides/_rels/slide22.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image" Target="../media/image87.jpeg"/><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2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5" Type="http://schemas.openxmlformats.org/officeDocument/2006/relationships/image" Target="../media/image96.jpeg"/><Relationship Id="rId4" Type="http://schemas.openxmlformats.org/officeDocument/2006/relationships/image" Target="../media/image95.jpeg"/></Relationships>
</file>

<file path=ppt/slides/_rels/slide2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 Id="rId5" Type="http://schemas.openxmlformats.org/officeDocument/2006/relationships/image" Target="../media/image100.jpeg"/><Relationship Id="rId4" Type="http://schemas.openxmlformats.org/officeDocument/2006/relationships/image" Target="../media/image99.jpeg"/></Relationships>
</file>

<file path=ppt/slides/_rels/slide2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4.jpeg"/><Relationship Id="rId7" Type="http://schemas.openxmlformats.org/officeDocument/2006/relationships/image" Target="../media/image108.jpeg"/><Relationship Id="rId2" Type="http://schemas.openxmlformats.org/officeDocument/2006/relationships/image" Target="../media/image103.jpeg"/><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jpeg"/><Relationship Id="rId4" Type="http://schemas.openxmlformats.org/officeDocument/2006/relationships/image" Target="../media/image105.jpeg"/><Relationship Id="rId9" Type="http://schemas.openxmlformats.org/officeDocument/2006/relationships/image" Target="../media/image110.jpeg"/></Relationships>
</file>

<file path=ppt/slides/_rels/slide27.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media/image112.jpeg"/><Relationship Id="rId7" Type="http://schemas.openxmlformats.org/officeDocument/2006/relationships/image" Target="../media/image116.jpeg"/><Relationship Id="rId2" Type="http://schemas.openxmlformats.org/officeDocument/2006/relationships/image" Target="../media/image111.jpeg"/><Relationship Id="rId1" Type="http://schemas.openxmlformats.org/officeDocument/2006/relationships/slideLayout" Target="../slideLayouts/slideLayout2.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28.xml.rels><?xml version="1.0" encoding="UTF-8" standalone="yes"?>
<Relationships xmlns="http://schemas.openxmlformats.org/package/2006/relationships"><Relationship Id="rId3" Type="http://schemas.openxmlformats.org/officeDocument/2006/relationships/image" Target="../media/image119.jpeg"/><Relationship Id="rId7" Type="http://schemas.openxmlformats.org/officeDocument/2006/relationships/image" Target="../media/image123.jpeg"/><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2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127.jpeg"/><Relationship Id="rId7" Type="http://schemas.openxmlformats.org/officeDocument/2006/relationships/image" Target="../media/image131.jpeg"/><Relationship Id="rId2" Type="http://schemas.openxmlformats.org/officeDocument/2006/relationships/image" Target="../media/image126.jpeg"/><Relationship Id="rId1" Type="http://schemas.openxmlformats.org/officeDocument/2006/relationships/slideLayout" Target="../slideLayouts/slideLayout2.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s>
</file>

<file path=ppt/slides/_rels/slide31.xml.rels><?xml version="1.0" encoding="UTF-8" standalone="yes"?>
<Relationships xmlns="http://schemas.openxmlformats.org/package/2006/relationships"><Relationship Id="rId8" Type="http://schemas.openxmlformats.org/officeDocument/2006/relationships/image" Target="../media/image138.jpeg"/><Relationship Id="rId3" Type="http://schemas.openxmlformats.org/officeDocument/2006/relationships/image" Target="../media/image133.jpeg"/><Relationship Id="rId7" Type="http://schemas.openxmlformats.org/officeDocument/2006/relationships/image" Target="../media/image137.jpeg"/><Relationship Id="rId2" Type="http://schemas.openxmlformats.org/officeDocument/2006/relationships/image" Target="../media/image132.jpeg"/><Relationship Id="rId1" Type="http://schemas.openxmlformats.org/officeDocument/2006/relationships/slideLayout" Target="../slideLayouts/slideLayout2.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jpeg"/><Relationship Id="rId9" Type="http://schemas.openxmlformats.org/officeDocument/2006/relationships/image" Target="../media/image139.jpeg"/></Relationships>
</file>

<file path=ppt/slides/_rels/slide32.xml.rels><?xml version="1.0" encoding="UTF-8" standalone="yes"?>
<Relationships xmlns="http://schemas.openxmlformats.org/package/2006/relationships"><Relationship Id="rId8" Type="http://schemas.openxmlformats.org/officeDocument/2006/relationships/image" Target="../media/image146.jpeg"/><Relationship Id="rId3" Type="http://schemas.openxmlformats.org/officeDocument/2006/relationships/image" Target="../media/image141.JPG"/><Relationship Id="rId7" Type="http://schemas.openxmlformats.org/officeDocument/2006/relationships/image" Target="../media/image145.jpeg"/><Relationship Id="rId2" Type="http://schemas.openxmlformats.org/officeDocument/2006/relationships/image" Target="../media/image140.JPG"/><Relationship Id="rId1" Type="http://schemas.openxmlformats.org/officeDocument/2006/relationships/slideLayout" Target="../slideLayouts/slideLayout2.xml"/><Relationship Id="rId6" Type="http://schemas.openxmlformats.org/officeDocument/2006/relationships/image" Target="../media/image144.jpeg"/><Relationship Id="rId5" Type="http://schemas.openxmlformats.org/officeDocument/2006/relationships/image" Target="../media/image143.JPG"/><Relationship Id="rId4" Type="http://schemas.openxmlformats.org/officeDocument/2006/relationships/image" Target="../media/image142.jpeg"/></Relationships>
</file>

<file path=ppt/slides/_rels/slide3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2.xml"/><Relationship Id="rId4" Type="http://schemas.openxmlformats.org/officeDocument/2006/relationships/image" Target="../media/image149.jpeg"/></Relationships>
</file>

<file path=ppt/slides/_rels/slide34.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2.xml"/><Relationship Id="rId5" Type="http://schemas.openxmlformats.org/officeDocument/2006/relationships/image" Target="../media/image153.jpeg"/><Relationship Id="rId4" Type="http://schemas.openxmlformats.org/officeDocument/2006/relationships/image" Target="../media/image152.jpeg"/></Relationships>
</file>

<file path=ppt/slides/_rels/slide35.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66BCD-FE79-499C-88CF-B0B2418B15D5}"/>
              </a:ext>
            </a:extLst>
          </p:cNvPr>
          <p:cNvSpPr>
            <a:spLocks noGrp="1"/>
          </p:cNvSpPr>
          <p:nvPr>
            <p:ph type="title"/>
          </p:nvPr>
        </p:nvSpPr>
        <p:spPr>
          <a:xfrm>
            <a:off x="5537200" y="365125"/>
            <a:ext cx="6527800" cy="1325563"/>
          </a:xfrm>
        </p:spPr>
        <p:txBody>
          <a:bodyPr>
            <a:normAutofit/>
          </a:bodyPr>
          <a:lstStyle/>
          <a:p>
            <a:r>
              <a:rPr lang="en-GB" sz="4000" b="1" dirty="0"/>
              <a:t>The Feast of the Divine Mercy</a:t>
            </a:r>
          </a:p>
        </p:txBody>
      </p:sp>
      <p:pic>
        <p:nvPicPr>
          <p:cNvPr id="5" name="Content Placeholder 4">
            <a:extLst>
              <a:ext uri="{FF2B5EF4-FFF2-40B4-BE49-F238E27FC236}">
                <a16:creationId xmlns:a16="http://schemas.microsoft.com/office/drawing/2014/main" id="{AEE0E1D8-6061-4F54-8A5D-16BAF9C4F83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278806" y="949126"/>
            <a:ext cx="6612997" cy="4959747"/>
          </a:xfrm>
        </p:spPr>
      </p:pic>
      <p:sp>
        <p:nvSpPr>
          <p:cNvPr id="6" name="Rectangle 5">
            <a:extLst>
              <a:ext uri="{FF2B5EF4-FFF2-40B4-BE49-F238E27FC236}">
                <a16:creationId xmlns:a16="http://schemas.microsoft.com/office/drawing/2014/main" id="{417A7D1E-30C4-44F2-8E63-B21A46D8640C}"/>
              </a:ext>
            </a:extLst>
          </p:cNvPr>
          <p:cNvSpPr/>
          <p:nvPr/>
        </p:nvSpPr>
        <p:spPr>
          <a:xfrm>
            <a:off x="5477933" y="1430868"/>
            <a:ext cx="6333068" cy="1771260"/>
          </a:xfrm>
          <a:prstGeom prst="rect">
            <a:avLst/>
          </a:prstGeom>
        </p:spPr>
        <p:txBody>
          <a:bodyPr wrap="square">
            <a:spAutoFit/>
          </a:bodyPr>
          <a:lstStyle/>
          <a:p>
            <a:pPr algn="ctr"/>
            <a:r>
              <a:rPr lang="en-GB" dirty="0"/>
              <a:t>The Feast of the Divine Mercy occurs on the</a:t>
            </a:r>
          </a:p>
          <a:p>
            <a:pPr algn="ctr"/>
            <a:r>
              <a:rPr lang="en-GB" dirty="0"/>
              <a:t>second Sunday of Easter. This year we celebrated</a:t>
            </a:r>
          </a:p>
          <a:p>
            <a:pPr algn="ctr"/>
            <a:r>
              <a:rPr lang="en-GB" dirty="0"/>
              <a:t>it on 16th April.</a:t>
            </a:r>
          </a:p>
          <a:p>
            <a:pPr algn="ctr"/>
            <a:r>
              <a:rPr lang="en-GB" dirty="0"/>
              <a:t>When we returned to school we had a special</a:t>
            </a:r>
          </a:p>
          <a:p>
            <a:pPr algn="ctr"/>
            <a:r>
              <a:rPr lang="en-GB" dirty="0"/>
              <a:t>assembly teaching the children all about Saint</a:t>
            </a:r>
          </a:p>
          <a:p>
            <a:pPr algn="ctr"/>
            <a:r>
              <a:rPr lang="en-GB" dirty="0"/>
              <a:t>Faustina and her visions from Jesus.</a:t>
            </a:r>
          </a:p>
        </p:txBody>
      </p:sp>
      <p:pic>
        <p:nvPicPr>
          <p:cNvPr id="7" name="Picture 6">
            <a:extLst>
              <a:ext uri="{FF2B5EF4-FFF2-40B4-BE49-F238E27FC236}">
                <a16:creationId xmlns:a16="http://schemas.microsoft.com/office/drawing/2014/main" id="{615D64C0-7369-4489-8A94-30039195D27B}"/>
              </a:ext>
            </a:extLst>
          </p:cNvPr>
          <p:cNvPicPr>
            <a:picLocks noChangeAspect="1"/>
          </p:cNvPicPr>
          <p:nvPr/>
        </p:nvPicPr>
        <p:blipFill>
          <a:blip r:embed="rId3"/>
          <a:stretch>
            <a:fillRect/>
          </a:stretch>
        </p:blipFill>
        <p:spPr>
          <a:xfrm>
            <a:off x="6282267" y="3125032"/>
            <a:ext cx="4631267" cy="3707870"/>
          </a:xfrm>
          <a:prstGeom prst="rect">
            <a:avLst/>
          </a:prstGeom>
        </p:spPr>
      </p:pic>
    </p:spTree>
    <p:extLst>
      <p:ext uri="{BB962C8B-B14F-4D97-AF65-F5344CB8AC3E}">
        <p14:creationId xmlns:p14="http://schemas.microsoft.com/office/powerpoint/2010/main" val="21001504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AF97E-86A6-45BD-ADDF-2F0FD8196292}"/>
              </a:ext>
            </a:extLst>
          </p:cNvPr>
          <p:cNvSpPr>
            <a:spLocks noGrp="1"/>
          </p:cNvSpPr>
          <p:nvPr>
            <p:ph type="title"/>
          </p:nvPr>
        </p:nvSpPr>
        <p:spPr>
          <a:xfrm>
            <a:off x="160867" y="1"/>
            <a:ext cx="11658600" cy="1380064"/>
          </a:xfrm>
        </p:spPr>
        <p:txBody>
          <a:bodyPr/>
          <a:lstStyle/>
          <a:p>
            <a:r>
              <a:rPr lang="en-GB" b="1" dirty="0"/>
              <a:t>Our displays created for Mary, Our Mother in May </a:t>
            </a:r>
          </a:p>
        </p:txBody>
      </p:sp>
      <p:pic>
        <p:nvPicPr>
          <p:cNvPr id="7" name="Picture 6">
            <a:extLst>
              <a:ext uri="{FF2B5EF4-FFF2-40B4-BE49-F238E27FC236}">
                <a16:creationId xmlns:a16="http://schemas.microsoft.com/office/drawing/2014/main" id="{4F1C59BB-D88B-4C6C-AC91-3A4E57942A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32177" y="1741309"/>
            <a:ext cx="5734754" cy="4301066"/>
          </a:xfrm>
          <a:prstGeom prst="rect">
            <a:avLst/>
          </a:prstGeom>
        </p:spPr>
      </p:pic>
      <p:pic>
        <p:nvPicPr>
          <p:cNvPr id="9" name="Picture 8">
            <a:extLst>
              <a:ext uri="{FF2B5EF4-FFF2-40B4-BE49-F238E27FC236}">
                <a16:creationId xmlns:a16="http://schemas.microsoft.com/office/drawing/2014/main" id="{31F46899-E072-4906-BD84-819E364C68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127"/>
          <a:stretch/>
        </p:blipFill>
        <p:spPr>
          <a:xfrm>
            <a:off x="6268157" y="1525407"/>
            <a:ext cx="5923843" cy="4732867"/>
          </a:xfrm>
          <a:prstGeom prst="rect">
            <a:avLst/>
          </a:prstGeom>
        </p:spPr>
      </p:pic>
      <p:pic>
        <p:nvPicPr>
          <p:cNvPr id="11" name="Picture 10">
            <a:extLst>
              <a:ext uri="{FF2B5EF4-FFF2-40B4-BE49-F238E27FC236}">
                <a16:creationId xmlns:a16="http://schemas.microsoft.com/office/drawing/2014/main" id="{3406C929-3E27-416F-AA20-C832F11B814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66" r="5554"/>
          <a:stretch/>
        </p:blipFill>
        <p:spPr>
          <a:xfrm rot="5400000">
            <a:off x="3990892" y="4155313"/>
            <a:ext cx="2604372" cy="2142217"/>
          </a:xfrm>
          <a:prstGeom prst="rect">
            <a:avLst/>
          </a:prstGeom>
        </p:spPr>
      </p:pic>
      <p:pic>
        <p:nvPicPr>
          <p:cNvPr id="14" name="Content Placeholder 13">
            <a:extLst>
              <a:ext uri="{FF2B5EF4-FFF2-40B4-BE49-F238E27FC236}">
                <a16:creationId xmlns:a16="http://schemas.microsoft.com/office/drawing/2014/main" id="{E793623E-64AA-4DDA-AFC2-9425CAB0A47D}"/>
              </a:ext>
            </a:extLst>
          </p:cNvPr>
          <p:cNvPicPr>
            <a:picLocks noGrp="1" noChangeAspect="1"/>
          </p:cNvPicPr>
          <p:nvPr>
            <p:ph idx="1"/>
          </p:nvPr>
        </p:nvPicPr>
        <p:blipFill>
          <a:blip r:embed="rId5"/>
          <a:stretch>
            <a:fillRect/>
          </a:stretch>
        </p:blipFill>
        <p:spPr>
          <a:xfrm>
            <a:off x="4353988" y="1237483"/>
            <a:ext cx="2010185" cy="2686752"/>
          </a:xfrm>
          <a:prstGeom prst="rect">
            <a:avLst/>
          </a:prstGeom>
        </p:spPr>
      </p:pic>
    </p:spTree>
    <p:extLst>
      <p:ext uri="{BB962C8B-B14F-4D97-AF65-F5344CB8AC3E}">
        <p14:creationId xmlns:p14="http://schemas.microsoft.com/office/powerpoint/2010/main" val="3181386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3893F-C7C1-45AE-B611-60C0DBDE5B7C}"/>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8D041EC2-031C-4324-BA24-43BCC57CE9E1}"/>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950" r="967"/>
          <a:stretch/>
        </p:blipFill>
        <p:spPr>
          <a:xfrm>
            <a:off x="211666" y="62706"/>
            <a:ext cx="5342467" cy="4351338"/>
          </a:xfrm>
        </p:spPr>
      </p:pic>
      <p:pic>
        <p:nvPicPr>
          <p:cNvPr id="7" name="Picture 6">
            <a:extLst>
              <a:ext uri="{FF2B5EF4-FFF2-40B4-BE49-F238E27FC236}">
                <a16:creationId xmlns:a16="http://schemas.microsoft.com/office/drawing/2014/main" id="{139D7FEA-3A42-4E6C-BC3D-ACE81470FF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26" t="22346" r="-926" b="10309"/>
          <a:stretch/>
        </p:blipFill>
        <p:spPr>
          <a:xfrm>
            <a:off x="5554133" y="62706"/>
            <a:ext cx="6387076" cy="3226064"/>
          </a:xfrm>
          <a:prstGeom prst="rect">
            <a:avLst/>
          </a:prstGeom>
        </p:spPr>
      </p:pic>
      <p:pic>
        <p:nvPicPr>
          <p:cNvPr id="9" name="Picture 8">
            <a:extLst>
              <a:ext uri="{FF2B5EF4-FFF2-40B4-BE49-F238E27FC236}">
                <a16:creationId xmlns:a16="http://schemas.microsoft.com/office/drawing/2014/main" id="{B2CA6ADB-D47C-4782-B1DA-C0560BAEA6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8088" y="3288771"/>
            <a:ext cx="4758973" cy="3569230"/>
          </a:xfrm>
          <a:prstGeom prst="rect">
            <a:avLst/>
          </a:prstGeom>
        </p:spPr>
      </p:pic>
      <p:pic>
        <p:nvPicPr>
          <p:cNvPr id="11" name="Picture 10">
            <a:extLst>
              <a:ext uri="{FF2B5EF4-FFF2-40B4-BE49-F238E27FC236}">
                <a16:creationId xmlns:a16="http://schemas.microsoft.com/office/drawing/2014/main" id="{3E799340-A28A-406A-A3F1-BFB2C83511C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678" t="19051" r="13645" b="12346"/>
          <a:stretch/>
        </p:blipFill>
        <p:spPr>
          <a:xfrm>
            <a:off x="84666" y="4414044"/>
            <a:ext cx="3548580" cy="2381250"/>
          </a:xfrm>
          <a:prstGeom prst="rect">
            <a:avLst/>
          </a:prstGeom>
        </p:spPr>
      </p:pic>
      <p:pic>
        <p:nvPicPr>
          <p:cNvPr id="13" name="Picture 12">
            <a:extLst>
              <a:ext uri="{FF2B5EF4-FFF2-40B4-BE49-F238E27FC236}">
                <a16:creationId xmlns:a16="http://schemas.microsoft.com/office/drawing/2014/main" id="{F8308089-4CAB-44D3-BE17-D54E064C592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254" t="13786" r="16169" b="7476"/>
          <a:stretch/>
        </p:blipFill>
        <p:spPr>
          <a:xfrm rot="5400000">
            <a:off x="3716698" y="4296959"/>
            <a:ext cx="2647936" cy="2348735"/>
          </a:xfrm>
          <a:prstGeom prst="rect">
            <a:avLst/>
          </a:prstGeom>
        </p:spPr>
      </p:pic>
    </p:spTree>
    <p:extLst>
      <p:ext uri="{BB962C8B-B14F-4D97-AF65-F5344CB8AC3E}">
        <p14:creationId xmlns:p14="http://schemas.microsoft.com/office/powerpoint/2010/main" val="2798127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9C3B7-37B9-4AE5-9992-D8488E273319}"/>
              </a:ext>
            </a:extLst>
          </p:cNvPr>
          <p:cNvSpPr>
            <a:spLocks noGrp="1"/>
          </p:cNvSpPr>
          <p:nvPr>
            <p:ph type="title"/>
          </p:nvPr>
        </p:nvSpPr>
        <p:spPr/>
        <p:txBody>
          <a:bodyPr/>
          <a:lstStyle/>
          <a:p>
            <a:endParaRPr lang="en-GB" dirty="0"/>
          </a:p>
        </p:txBody>
      </p:sp>
      <p:pic>
        <p:nvPicPr>
          <p:cNvPr id="5" name="Content Placeholder 4">
            <a:extLst>
              <a:ext uri="{FF2B5EF4-FFF2-40B4-BE49-F238E27FC236}">
                <a16:creationId xmlns:a16="http://schemas.microsoft.com/office/drawing/2014/main" id="{A8AE2511-34D7-4682-852E-69E4B31B02ED}"/>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6613" b="13145"/>
          <a:stretch/>
        </p:blipFill>
        <p:spPr>
          <a:xfrm>
            <a:off x="731308" y="76203"/>
            <a:ext cx="6974999" cy="3674533"/>
          </a:xfrm>
        </p:spPr>
      </p:pic>
      <p:pic>
        <p:nvPicPr>
          <p:cNvPr id="7" name="Picture 6">
            <a:extLst>
              <a:ext uri="{FF2B5EF4-FFF2-40B4-BE49-F238E27FC236}">
                <a16:creationId xmlns:a16="http://schemas.microsoft.com/office/drawing/2014/main" id="{2D1AA8FB-C4F7-44FA-9FDB-7C575432A4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73" r="12380"/>
          <a:stretch/>
        </p:blipFill>
        <p:spPr>
          <a:xfrm rot="5400000">
            <a:off x="7667150" y="449697"/>
            <a:ext cx="4241797" cy="3949700"/>
          </a:xfrm>
          <a:prstGeom prst="rect">
            <a:avLst/>
          </a:prstGeom>
        </p:spPr>
      </p:pic>
      <p:pic>
        <p:nvPicPr>
          <p:cNvPr id="11" name="Picture 10">
            <a:extLst>
              <a:ext uri="{FF2B5EF4-FFF2-40B4-BE49-F238E27FC236}">
                <a16:creationId xmlns:a16="http://schemas.microsoft.com/office/drawing/2014/main" id="{129843AF-8E6E-4589-9ED1-8DD1C2F2C8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74" t="10164" r="3581" b="8024"/>
          <a:stretch/>
        </p:blipFill>
        <p:spPr>
          <a:xfrm rot="5400000">
            <a:off x="-420101" y="4148615"/>
            <a:ext cx="3165521" cy="2103294"/>
          </a:xfrm>
          <a:prstGeom prst="rect">
            <a:avLst/>
          </a:prstGeom>
        </p:spPr>
      </p:pic>
      <p:pic>
        <p:nvPicPr>
          <p:cNvPr id="13" name="Picture 12">
            <a:extLst>
              <a:ext uri="{FF2B5EF4-FFF2-40B4-BE49-F238E27FC236}">
                <a16:creationId xmlns:a16="http://schemas.microsoft.com/office/drawing/2014/main" id="{63C1DB29-1D78-4A70-A17A-FA4F3A94B9B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642" b="5324"/>
          <a:stretch/>
        </p:blipFill>
        <p:spPr>
          <a:xfrm>
            <a:off x="2321200" y="3684119"/>
            <a:ext cx="4905849" cy="3165521"/>
          </a:xfrm>
          <a:prstGeom prst="rect">
            <a:avLst/>
          </a:prstGeom>
        </p:spPr>
      </p:pic>
      <p:pic>
        <p:nvPicPr>
          <p:cNvPr id="17" name="Picture 16">
            <a:extLst>
              <a:ext uri="{FF2B5EF4-FFF2-40B4-BE49-F238E27FC236}">
                <a16:creationId xmlns:a16="http://schemas.microsoft.com/office/drawing/2014/main" id="{C571DB1D-DE9C-4EE3-A7B2-94AB7F1F435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3" t="19984" r="2685" b="32824"/>
          <a:stretch/>
        </p:blipFill>
        <p:spPr>
          <a:xfrm>
            <a:off x="7227049" y="4545445"/>
            <a:ext cx="4915313" cy="1779056"/>
          </a:xfrm>
          <a:prstGeom prst="rect">
            <a:avLst/>
          </a:prstGeom>
        </p:spPr>
      </p:pic>
    </p:spTree>
    <p:extLst>
      <p:ext uri="{BB962C8B-B14F-4D97-AF65-F5344CB8AC3E}">
        <p14:creationId xmlns:p14="http://schemas.microsoft.com/office/powerpoint/2010/main" val="2911610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BC411-DCA4-4C2D-BCC6-D53C77AB901D}"/>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C6C13459-7CAD-475E-A508-F06C776C208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13934" y="85196"/>
            <a:ext cx="8916810" cy="6687608"/>
          </a:xfrm>
        </p:spPr>
      </p:pic>
    </p:spTree>
    <p:extLst>
      <p:ext uri="{BB962C8B-B14F-4D97-AF65-F5344CB8AC3E}">
        <p14:creationId xmlns:p14="http://schemas.microsoft.com/office/powerpoint/2010/main" val="7010300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4D90564-E5A1-43FE-A83C-04D60BBB60FB}"/>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8806" b="11985"/>
          <a:stretch/>
        </p:blipFill>
        <p:spPr>
          <a:xfrm rot="5400000">
            <a:off x="2588730" y="1433205"/>
            <a:ext cx="6750577" cy="3991590"/>
          </a:xfrm>
        </p:spPr>
      </p:pic>
      <p:pic>
        <p:nvPicPr>
          <p:cNvPr id="9" name="Picture 8">
            <a:extLst>
              <a:ext uri="{FF2B5EF4-FFF2-40B4-BE49-F238E27FC236}">
                <a16:creationId xmlns:a16="http://schemas.microsoft.com/office/drawing/2014/main" id="{82DA2A27-5A1E-4F8A-A112-51FD04425A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67" t="10494" r="2592" b="7366"/>
          <a:stretch/>
        </p:blipFill>
        <p:spPr>
          <a:xfrm rot="5400000">
            <a:off x="-1019202" y="1477536"/>
            <a:ext cx="6071923" cy="3902926"/>
          </a:xfrm>
          <a:prstGeom prst="rect">
            <a:avLst/>
          </a:prstGeom>
        </p:spPr>
      </p:pic>
      <p:pic>
        <p:nvPicPr>
          <p:cNvPr id="11" name="Picture 10">
            <a:extLst>
              <a:ext uri="{FF2B5EF4-FFF2-40B4-BE49-F238E27FC236}">
                <a16:creationId xmlns:a16="http://schemas.microsoft.com/office/drawing/2014/main" id="{EDF4F1D1-3673-4434-97C5-6E65408C2B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707" r="5783"/>
          <a:stretch/>
        </p:blipFill>
        <p:spPr>
          <a:xfrm rot="5400000">
            <a:off x="7947112" y="194072"/>
            <a:ext cx="3759203" cy="3733800"/>
          </a:xfrm>
          <a:prstGeom prst="rect">
            <a:avLst/>
          </a:prstGeom>
        </p:spPr>
      </p:pic>
      <p:pic>
        <p:nvPicPr>
          <p:cNvPr id="13" name="Picture 12">
            <a:extLst>
              <a:ext uri="{FF2B5EF4-FFF2-40B4-BE49-F238E27FC236}">
                <a16:creationId xmlns:a16="http://schemas.microsoft.com/office/drawing/2014/main" id="{EB450A99-F639-4FF0-ACE1-76D84DE7605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741" t="3581" r="10741" b="16666"/>
          <a:stretch/>
        </p:blipFill>
        <p:spPr>
          <a:xfrm>
            <a:off x="7959812" y="3909183"/>
            <a:ext cx="3800388" cy="2895106"/>
          </a:xfrm>
          <a:prstGeom prst="rect">
            <a:avLst/>
          </a:prstGeom>
        </p:spPr>
      </p:pic>
    </p:spTree>
    <p:extLst>
      <p:ext uri="{BB962C8B-B14F-4D97-AF65-F5344CB8AC3E}">
        <p14:creationId xmlns:p14="http://schemas.microsoft.com/office/powerpoint/2010/main" val="638787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A3220-CDFE-4DD2-B5F6-62696E4A443A}"/>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F1DDA160-5CD6-4AB2-B960-87A0D24F648E}"/>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9275" b="9483"/>
          <a:stretch/>
        </p:blipFill>
        <p:spPr>
          <a:xfrm>
            <a:off x="491332" y="119724"/>
            <a:ext cx="10862468" cy="6618552"/>
          </a:xfrm>
        </p:spPr>
      </p:pic>
    </p:spTree>
    <p:extLst>
      <p:ext uri="{BB962C8B-B14F-4D97-AF65-F5344CB8AC3E}">
        <p14:creationId xmlns:p14="http://schemas.microsoft.com/office/powerpoint/2010/main" val="17489554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59420-6920-4F04-A2B9-ED02B2EBE7E8}"/>
              </a:ext>
            </a:extLst>
          </p:cNvPr>
          <p:cNvSpPr>
            <a:spLocks noGrp="1"/>
          </p:cNvSpPr>
          <p:nvPr>
            <p:ph type="title"/>
          </p:nvPr>
        </p:nvSpPr>
        <p:spPr>
          <a:xfrm>
            <a:off x="135468" y="365125"/>
            <a:ext cx="3767666" cy="1325563"/>
          </a:xfrm>
        </p:spPr>
        <p:txBody>
          <a:bodyPr/>
          <a:lstStyle/>
          <a:p>
            <a:pPr algn="ctr"/>
            <a:r>
              <a:rPr lang="en-GB" b="1" dirty="0"/>
              <a:t>Ascension Day </a:t>
            </a:r>
          </a:p>
        </p:txBody>
      </p:sp>
      <p:sp>
        <p:nvSpPr>
          <p:cNvPr id="3" name="Content Placeholder 2">
            <a:extLst>
              <a:ext uri="{FF2B5EF4-FFF2-40B4-BE49-F238E27FC236}">
                <a16:creationId xmlns:a16="http://schemas.microsoft.com/office/drawing/2014/main" id="{2DCF8A38-0BFC-4FD0-B993-8816F8BA7CE4}"/>
              </a:ext>
            </a:extLst>
          </p:cNvPr>
          <p:cNvSpPr>
            <a:spLocks noGrp="1"/>
          </p:cNvSpPr>
          <p:nvPr>
            <p:ph idx="1"/>
          </p:nvPr>
        </p:nvSpPr>
        <p:spPr>
          <a:xfrm>
            <a:off x="135468" y="1910291"/>
            <a:ext cx="3488266" cy="1738841"/>
          </a:xfrm>
        </p:spPr>
        <p:txBody>
          <a:bodyPr>
            <a:normAutofit fontScale="70000" lnSpcReduction="20000"/>
          </a:bodyPr>
          <a:lstStyle/>
          <a:p>
            <a:pPr marL="0" indent="0">
              <a:buNone/>
            </a:pPr>
            <a:r>
              <a:rPr lang="en-GB" dirty="0"/>
              <a:t>On Ascension Day we joined together to remember the ascending of Jesus to heaven. The children attended mass and had an assembly to mark this special feast day.</a:t>
            </a:r>
          </a:p>
        </p:txBody>
      </p:sp>
      <p:pic>
        <p:nvPicPr>
          <p:cNvPr id="5" name="Picture 4">
            <a:extLst>
              <a:ext uri="{FF2B5EF4-FFF2-40B4-BE49-F238E27FC236}">
                <a16:creationId xmlns:a16="http://schemas.microsoft.com/office/drawing/2014/main" id="{E775C335-D27B-440D-A330-FA10292FD7E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2229"/>
          <a:stretch/>
        </p:blipFill>
        <p:spPr>
          <a:xfrm rot="5400000">
            <a:off x="3329516" y="366182"/>
            <a:ext cx="4800600" cy="4102100"/>
          </a:xfrm>
          <a:prstGeom prst="rect">
            <a:avLst/>
          </a:prstGeom>
        </p:spPr>
      </p:pic>
      <p:pic>
        <p:nvPicPr>
          <p:cNvPr id="7" name="Picture 6">
            <a:extLst>
              <a:ext uri="{FF2B5EF4-FFF2-40B4-BE49-F238E27FC236}">
                <a16:creationId xmlns:a16="http://schemas.microsoft.com/office/drawing/2014/main" id="{645F4FC9-4E1A-43F2-8DF6-733CDBAC9D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8164" y="284691"/>
            <a:ext cx="4334933" cy="3251200"/>
          </a:xfrm>
          <a:prstGeom prst="rect">
            <a:avLst/>
          </a:prstGeom>
        </p:spPr>
      </p:pic>
      <p:pic>
        <p:nvPicPr>
          <p:cNvPr id="9" name="Picture 8">
            <a:extLst>
              <a:ext uri="{FF2B5EF4-FFF2-40B4-BE49-F238E27FC236}">
                <a16:creationId xmlns:a16="http://schemas.microsoft.com/office/drawing/2014/main" id="{729916B1-3DBD-4F73-A3A0-AF65B50050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0866" y="3429000"/>
            <a:ext cx="4334934" cy="3251200"/>
          </a:xfrm>
          <a:prstGeom prst="rect">
            <a:avLst/>
          </a:prstGeom>
        </p:spPr>
      </p:pic>
      <p:pic>
        <p:nvPicPr>
          <p:cNvPr id="11" name="Picture 10">
            <a:extLst>
              <a:ext uri="{FF2B5EF4-FFF2-40B4-BE49-F238E27FC236}">
                <a16:creationId xmlns:a16="http://schemas.microsoft.com/office/drawing/2014/main" id="{7F3430C6-E2C2-4F60-8D1A-DC0B3B1962B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4085" b="4930"/>
          <a:stretch/>
        </p:blipFill>
        <p:spPr>
          <a:xfrm>
            <a:off x="3952552" y="4742046"/>
            <a:ext cx="3455781" cy="2099022"/>
          </a:xfrm>
          <a:prstGeom prst="rect">
            <a:avLst/>
          </a:prstGeom>
        </p:spPr>
      </p:pic>
      <p:pic>
        <p:nvPicPr>
          <p:cNvPr id="13" name="Picture 12">
            <a:extLst>
              <a:ext uri="{FF2B5EF4-FFF2-40B4-BE49-F238E27FC236}">
                <a16:creationId xmlns:a16="http://schemas.microsoft.com/office/drawing/2014/main" id="{B78FEAD7-30B5-475D-9873-D0E370A4570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204"/>
          <a:stretch/>
        </p:blipFill>
        <p:spPr>
          <a:xfrm>
            <a:off x="72159" y="3599045"/>
            <a:ext cx="3699742" cy="3124913"/>
          </a:xfrm>
          <a:prstGeom prst="rect">
            <a:avLst/>
          </a:prstGeom>
        </p:spPr>
      </p:pic>
    </p:spTree>
    <p:extLst>
      <p:ext uri="{BB962C8B-B14F-4D97-AF65-F5344CB8AC3E}">
        <p14:creationId xmlns:p14="http://schemas.microsoft.com/office/powerpoint/2010/main" val="2661043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5FB6D-B410-4E3D-BD07-282CC707C75E}"/>
              </a:ext>
            </a:extLst>
          </p:cNvPr>
          <p:cNvSpPr>
            <a:spLocks noGrp="1"/>
          </p:cNvSpPr>
          <p:nvPr>
            <p:ph type="title"/>
          </p:nvPr>
        </p:nvSpPr>
        <p:spPr>
          <a:xfrm>
            <a:off x="1507067" y="99533"/>
            <a:ext cx="5045916" cy="1178934"/>
          </a:xfrm>
        </p:spPr>
        <p:txBody>
          <a:bodyPr/>
          <a:lstStyle/>
          <a:p>
            <a:r>
              <a:rPr lang="en-GB" b="1" dirty="0"/>
              <a:t>Pentecost Assembly </a:t>
            </a:r>
          </a:p>
        </p:txBody>
      </p:sp>
      <p:pic>
        <p:nvPicPr>
          <p:cNvPr id="5" name="Content Placeholder 4">
            <a:extLst>
              <a:ext uri="{FF2B5EF4-FFF2-40B4-BE49-F238E27FC236}">
                <a16:creationId xmlns:a16="http://schemas.microsoft.com/office/drawing/2014/main" id="{03A20337-08C4-4D83-8FE8-90DCED1D813C}"/>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6728" r="15414"/>
          <a:stretch/>
        </p:blipFill>
        <p:spPr>
          <a:xfrm>
            <a:off x="1117600" y="984756"/>
            <a:ext cx="5223934" cy="5773711"/>
          </a:xfrm>
        </p:spPr>
      </p:pic>
      <p:pic>
        <p:nvPicPr>
          <p:cNvPr id="7" name="Picture 6">
            <a:extLst>
              <a:ext uri="{FF2B5EF4-FFF2-40B4-BE49-F238E27FC236}">
                <a16:creationId xmlns:a16="http://schemas.microsoft.com/office/drawing/2014/main" id="{BA003376-91B9-4091-BEE0-DEBF7E6B9D0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937" b="5208"/>
          <a:stretch/>
        </p:blipFill>
        <p:spPr>
          <a:xfrm>
            <a:off x="6552984" y="381881"/>
            <a:ext cx="4902416" cy="3083161"/>
          </a:xfrm>
          <a:prstGeom prst="rect">
            <a:avLst/>
          </a:prstGeom>
        </p:spPr>
      </p:pic>
      <p:pic>
        <p:nvPicPr>
          <p:cNvPr id="9" name="Picture 8">
            <a:extLst>
              <a:ext uri="{FF2B5EF4-FFF2-40B4-BE49-F238E27FC236}">
                <a16:creationId xmlns:a16="http://schemas.microsoft.com/office/drawing/2014/main" id="{62F5B0C0-C985-4546-9F21-5B805511AC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605" b="2903"/>
          <a:stretch/>
        </p:blipFill>
        <p:spPr>
          <a:xfrm>
            <a:off x="6552983" y="3615070"/>
            <a:ext cx="4902417" cy="3143397"/>
          </a:xfrm>
          <a:prstGeom prst="rect">
            <a:avLst/>
          </a:prstGeom>
        </p:spPr>
      </p:pic>
    </p:spTree>
    <p:extLst>
      <p:ext uri="{BB962C8B-B14F-4D97-AF65-F5344CB8AC3E}">
        <p14:creationId xmlns:p14="http://schemas.microsoft.com/office/powerpoint/2010/main" val="3201765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97AEE-F7DB-4431-926F-DEE82C418BEB}"/>
              </a:ext>
            </a:extLst>
          </p:cNvPr>
          <p:cNvSpPr>
            <a:spLocks noGrp="1"/>
          </p:cNvSpPr>
          <p:nvPr>
            <p:ph type="title"/>
          </p:nvPr>
        </p:nvSpPr>
        <p:spPr>
          <a:xfrm>
            <a:off x="211667" y="365125"/>
            <a:ext cx="5257800" cy="1325563"/>
          </a:xfrm>
        </p:spPr>
        <p:txBody>
          <a:bodyPr/>
          <a:lstStyle/>
          <a:p>
            <a:r>
              <a:rPr lang="en-GB" b="1" dirty="0"/>
              <a:t>     May Celebration </a:t>
            </a:r>
          </a:p>
        </p:txBody>
      </p:sp>
      <p:pic>
        <p:nvPicPr>
          <p:cNvPr id="5" name="Content Placeholder 4">
            <a:extLst>
              <a:ext uri="{FF2B5EF4-FFF2-40B4-BE49-F238E27FC236}">
                <a16:creationId xmlns:a16="http://schemas.microsoft.com/office/drawing/2014/main" id="{37DE893B-8CD3-4ED5-8610-73BB1FF81FA5}"/>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4077" r="15901" b="4950"/>
          <a:stretch/>
        </p:blipFill>
        <p:spPr>
          <a:xfrm rot="5400000">
            <a:off x="5778338" y="523773"/>
            <a:ext cx="6519657" cy="5884333"/>
          </a:xfrm>
        </p:spPr>
      </p:pic>
      <p:pic>
        <p:nvPicPr>
          <p:cNvPr id="7" name="Picture 6">
            <a:extLst>
              <a:ext uri="{FF2B5EF4-FFF2-40B4-BE49-F238E27FC236}">
                <a16:creationId xmlns:a16="http://schemas.microsoft.com/office/drawing/2014/main" id="{F5D63E1F-C6D7-4F90-930C-48314E9FB9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811" y="1854199"/>
            <a:ext cx="5913092" cy="4120622"/>
          </a:xfrm>
          <a:prstGeom prst="rect">
            <a:avLst/>
          </a:prstGeom>
        </p:spPr>
      </p:pic>
    </p:spTree>
    <p:extLst>
      <p:ext uri="{BB962C8B-B14F-4D97-AF65-F5344CB8AC3E}">
        <p14:creationId xmlns:p14="http://schemas.microsoft.com/office/powerpoint/2010/main" val="29180071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8F16D26-E648-4496-A92C-89FDA69C5B51}"/>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6324" r="4590" b="20929"/>
          <a:stretch/>
        </p:blipFill>
        <p:spPr>
          <a:xfrm>
            <a:off x="133473" y="3541714"/>
            <a:ext cx="4027498" cy="3064934"/>
          </a:xfrm>
        </p:spPr>
      </p:pic>
      <p:pic>
        <p:nvPicPr>
          <p:cNvPr id="7" name="Picture 6">
            <a:extLst>
              <a:ext uri="{FF2B5EF4-FFF2-40B4-BE49-F238E27FC236}">
                <a16:creationId xmlns:a16="http://schemas.microsoft.com/office/drawing/2014/main" id="{C8761398-E620-4F61-991A-F6CD1885A5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8368"/>
          <a:stretch/>
        </p:blipFill>
        <p:spPr>
          <a:xfrm>
            <a:off x="169333" y="65088"/>
            <a:ext cx="3991638" cy="3251199"/>
          </a:xfrm>
          <a:prstGeom prst="rect">
            <a:avLst/>
          </a:prstGeom>
        </p:spPr>
      </p:pic>
      <p:pic>
        <p:nvPicPr>
          <p:cNvPr id="9" name="Picture 8">
            <a:extLst>
              <a:ext uri="{FF2B5EF4-FFF2-40B4-BE49-F238E27FC236}">
                <a16:creationId xmlns:a16="http://schemas.microsoft.com/office/drawing/2014/main" id="{80812CAC-1DBA-403A-8267-B550861B22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1188"/>
          <a:stretch/>
        </p:blipFill>
        <p:spPr>
          <a:xfrm>
            <a:off x="4279515" y="65088"/>
            <a:ext cx="3800439" cy="3206220"/>
          </a:xfrm>
          <a:prstGeom prst="rect">
            <a:avLst/>
          </a:prstGeom>
        </p:spPr>
      </p:pic>
      <p:pic>
        <p:nvPicPr>
          <p:cNvPr id="11" name="Picture 10">
            <a:extLst>
              <a:ext uri="{FF2B5EF4-FFF2-40B4-BE49-F238E27FC236}">
                <a16:creationId xmlns:a16="http://schemas.microsoft.com/office/drawing/2014/main" id="{82017C5F-5C90-429D-8428-74C10CAA951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9098"/>
          <a:stretch/>
        </p:blipFill>
        <p:spPr>
          <a:xfrm>
            <a:off x="8198498" y="65088"/>
            <a:ext cx="3901238" cy="3206220"/>
          </a:xfrm>
          <a:prstGeom prst="rect">
            <a:avLst/>
          </a:prstGeom>
        </p:spPr>
      </p:pic>
      <p:pic>
        <p:nvPicPr>
          <p:cNvPr id="13" name="Picture 12">
            <a:extLst>
              <a:ext uri="{FF2B5EF4-FFF2-40B4-BE49-F238E27FC236}">
                <a16:creationId xmlns:a16="http://schemas.microsoft.com/office/drawing/2014/main" id="{41C12270-AECD-48D9-AF91-CC4A6065A5B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50" r="11296"/>
          <a:stretch/>
        </p:blipFill>
        <p:spPr>
          <a:xfrm>
            <a:off x="4279515" y="3541714"/>
            <a:ext cx="3800439" cy="3064934"/>
          </a:xfrm>
          <a:prstGeom prst="rect">
            <a:avLst/>
          </a:prstGeom>
        </p:spPr>
      </p:pic>
      <p:pic>
        <p:nvPicPr>
          <p:cNvPr id="15" name="Picture 14">
            <a:extLst>
              <a:ext uri="{FF2B5EF4-FFF2-40B4-BE49-F238E27FC236}">
                <a16:creationId xmlns:a16="http://schemas.microsoft.com/office/drawing/2014/main" id="{3940A18C-4736-45EF-9B44-F2944CE467F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6101"/>
          <a:stretch/>
        </p:blipFill>
        <p:spPr>
          <a:xfrm>
            <a:off x="8136237" y="3648871"/>
            <a:ext cx="4025759" cy="2850619"/>
          </a:xfrm>
          <a:prstGeom prst="rect">
            <a:avLst/>
          </a:prstGeom>
        </p:spPr>
      </p:pic>
    </p:spTree>
    <p:extLst>
      <p:ext uri="{BB962C8B-B14F-4D97-AF65-F5344CB8AC3E}">
        <p14:creationId xmlns:p14="http://schemas.microsoft.com/office/powerpoint/2010/main" val="200370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9564B-B39B-4F02-B07F-D9F21F86F0BA}"/>
              </a:ext>
            </a:extLst>
          </p:cNvPr>
          <p:cNvSpPr>
            <a:spLocks noGrp="1"/>
          </p:cNvSpPr>
          <p:nvPr>
            <p:ph type="title"/>
          </p:nvPr>
        </p:nvSpPr>
        <p:spPr>
          <a:xfrm>
            <a:off x="6358466" y="365125"/>
            <a:ext cx="4995333" cy="1325563"/>
          </a:xfrm>
        </p:spPr>
        <p:txBody>
          <a:bodyPr>
            <a:normAutofit/>
          </a:bodyPr>
          <a:lstStyle/>
          <a:p>
            <a:r>
              <a:rPr lang="en-GB" sz="5400" b="1" dirty="0"/>
              <a:t>St George’s Day </a:t>
            </a:r>
          </a:p>
        </p:txBody>
      </p:sp>
      <p:pic>
        <p:nvPicPr>
          <p:cNvPr id="9" name="Content Placeholder 8">
            <a:extLst>
              <a:ext uri="{FF2B5EF4-FFF2-40B4-BE49-F238E27FC236}">
                <a16:creationId xmlns:a16="http://schemas.microsoft.com/office/drawing/2014/main" id="{8DF7E975-6962-4095-A4AE-A9A15ACAE14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65918" y="970292"/>
            <a:ext cx="6556553" cy="4917414"/>
          </a:xfrm>
        </p:spPr>
      </p:pic>
      <p:sp>
        <p:nvSpPr>
          <p:cNvPr id="10" name="Rectangle 9">
            <a:extLst>
              <a:ext uri="{FF2B5EF4-FFF2-40B4-BE49-F238E27FC236}">
                <a16:creationId xmlns:a16="http://schemas.microsoft.com/office/drawing/2014/main" id="{2964B7D4-6952-4849-AD30-DDED7A8134CF}"/>
              </a:ext>
            </a:extLst>
          </p:cNvPr>
          <p:cNvSpPr/>
          <p:nvPr/>
        </p:nvSpPr>
        <p:spPr>
          <a:xfrm>
            <a:off x="5723466" y="3228320"/>
            <a:ext cx="5630333" cy="2585323"/>
          </a:xfrm>
          <a:prstGeom prst="rect">
            <a:avLst/>
          </a:prstGeom>
        </p:spPr>
        <p:txBody>
          <a:bodyPr wrap="square">
            <a:spAutoFit/>
          </a:bodyPr>
          <a:lstStyle/>
          <a:p>
            <a:pPr algn="ctr"/>
            <a:r>
              <a:rPr lang="en-GB" b="1" dirty="0"/>
              <a:t>Dear Lord,</a:t>
            </a:r>
          </a:p>
          <a:p>
            <a:pPr algn="ctr"/>
            <a:r>
              <a:rPr lang="en-GB" b="1" dirty="0"/>
              <a:t>Give us the bravery of St George to stand up for what we believe in.</a:t>
            </a:r>
          </a:p>
          <a:p>
            <a:pPr algn="ctr"/>
            <a:r>
              <a:rPr lang="en-GB" b="1" dirty="0"/>
              <a:t>Give us the Strength to overcome the ‘dragons’ in our lives and the world.</a:t>
            </a:r>
          </a:p>
          <a:p>
            <a:pPr algn="ctr"/>
            <a:r>
              <a:rPr lang="en-GB" b="1" dirty="0"/>
              <a:t>When we see people in distress give us the compassion to help them.</a:t>
            </a:r>
          </a:p>
          <a:p>
            <a:pPr algn="ctr"/>
            <a:r>
              <a:rPr lang="en-GB" b="1" dirty="0"/>
              <a:t>Amen.</a:t>
            </a:r>
          </a:p>
          <a:p>
            <a:pPr algn="ctr"/>
            <a:r>
              <a:rPr lang="en-GB" b="1" dirty="0"/>
              <a:t>Saint George, pray for us.</a:t>
            </a:r>
          </a:p>
        </p:txBody>
      </p:sp>
      <p:sp>
        <p:nvSpPr>
          <p:cNvPr id="11" name="Rectangle 10">
            <a:extLst>
              <a:ext uri="{FF2B5EF4-FFF2-40B4-BE49-F238E27FC236}">
                <a16:creationId xmlns:a16="http://schemas.microsoft.com/office/drawing/2014/main" id="{A1429B5E-BE74-417D-A779-656F2C3F8D2E}"/>
              </a:ext>
            </a:extLst>
          </p:cNvPr>
          <p:cNvSpPr/>
          <p:nvPr/>
        </p:nvSpPr>
        <p:spPr>
          <a:xfrm>
            <a:off x="6790266" y="1690688"/>
            <a:ext cx="4411133" cy="646331"/>
          </a:xfrm>
          <a:prstGeom prst="rect">
            <a:avLst/>
          </a:prstGeom>
        </p:spPr>
        <p:txBody>
          <a:bodyPr wrap="square">
            <a:spAutoFit/>
          </a:bodyPr>
          <a:lstStyle/>
          <a:p>
            <a:endParaRPr lang="en-GB" dirty="0"/>
          </a:p>
          <a:p>
            <a:endParaRPr lang="en-GB" dirty="0"/>
          </a:p>
        </p:txBody>
      </p:sp>
      <p:sp>
        <p:nvSpPr>
          <p:cNvPr id="12" name="Rectangle 11">
            <a:extLst>
              <a:ext uri="{FF2B5EF4-FFF2-40B4-BE49-F238E27FC236}">
                <a16:creationId xmlns:a16="http://schemas.microsoft.com/office/drawing/2014/main" id="{02CD5FBB-4182-46FF-A9B6-F9165701B07B}"/>
              </a:ext>
            </a:extLst>
          </p:cNvPr>
          <p:cNvSpPr/>
          <p:nvPr/>
        </p:nvSpPr>
        <p:spPr>
          <a:xfrm>
            <a:off x="6358466" y="1921933"/>
            <a:ext cx="4411133" cy="646331"/>
          </a:xfrm>
          <a:prstGeom prst="rect">
            <a:avLst/>
          </a:prstGeom>
        </p:spPr>
        <p:txBody>
          <a:bodyPr wrap="square">
            <a:spAutoFit/>
          </a:bodyPr>
          <a:lstStyle/>
          <a:p>
            <a:pPr algn="ctr"/>
            <a:r>
              <a:rPr lang="en-GB" dirty="0"/>
              <a:t>The children attended a special assembly to celebrate St George’s Day </a:t>
            </a:r>
          </a:p>
        </p:txBody>
      </p:sp>
    </p:spTree>
    <p:extLst>
      <p:ext uri="{BB962C8B-B14F-4D97-AF65-F5344CB8AC3E}">
        <p14:creationId xmlns:p14="http://schemas.microsoft.com/office/powerpoint/2010/main" val="3347887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77EBA-C75D-4A0C-AD32-0B88B85D7B07}"/>
              </a:ext>
            </a:extLst>
          </p:cNvPr>
          <p:cNvSpPr>
            <a:spLocks noGrp="1"/>
          </p:cNvSpPr>
          <p:nvPr>
            <p:ph type="title"/>
          </p:nvPr>
        </p:nvSpPr>
        <p:spPr/>
        <p:txBody>
          <a:bodyPr/>
          <a:lstStyle/>
          <a:p>
            <a:endParaRPr lang="en-GB"/>
          </a:p>
        </p:txBody>
      </p:sp>
      <p:pic>
        <p:nvPicPr>
          <p:cNvPr id="7" name="Picture 6">
            <a:extLst>
              <a:ext uri="{FF2B5EF4-FFF2-40B4-BE49-F238E27FC236}">
                <a16:creationId xmlns:a16="http://schemas.microsoft.com/office/drawing/2014/main" id="{92A667D3-461B-421E-8FE9-8E529EE51D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302"/>
          <a:stretch/>
        </p:blipFill>
        <p:spPr>
          <a:xfrm>
            <a:off x="56363" y="542495"/>
            <a:ext cx="5765950" cy="5422700"/>
          </a:xfrm>
          <a:prstGeom prst="rect">
            <a:avLst/>
          </a:prstGeom>
        </p:spPr>
      </p:pic>
      <p:pic>
        <p:nvPicPr>
          <p:cNvPr id="9" name="Picture 8">
            <a:extLst>
              <a:ext uri="{FF2B5EF4-FFF2-40B4-BE49-F238E27FC236}">
                <a16:creationId xmlns:a16="http://schemas.microsoft.com/office/drawing/2014/main" id="{A5639163-EA64-4981-B133-420C7DE39A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2314" y="646112"/>
            <a:ext cx="6313323" cy="5215467"/>
          </a:xfrm>
          <a:prstGeom prst="rect">
            <a:avLst/>
          </a:prstGeom>
        </p:spPr>
      </p:pic>
    </p:spTree>
    <p:extLst>
      <p:ext uri="{BB962C8B-B14F-4D97-AF65-F5344CB8AC3E}">
        <p14:creationId xmlns:p14="http://schemas.microsoft.com/office/powerpoint/2010/main" val="466619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8AC4C-5F8C-417D-ABDA-2D80210C4338}"/>
              </a:ext>
            </a:extLst>
          </p:cNvPr>
          <p:cNvSpPr>
            <a:spLocks noGrp="1"/>
          </p:cNvSpPr>
          <p:nvPr>
            <p:ph type="title"/>
          </p:nvPr>
        </p:nvSpPr>
        <p:spPr/>
        <p:txBody>
          <a:bodyPr/>
          <a:lstStyle/>
          <a:p>
            <a:endParaRPr lang="en-GB" dirty="0"/>
          </a:p>
        </p:txBody>
      </p:sp>
      <p:pic>
        <p:nvPicPr>
          <p:cNvPr id="5" name="Content Placeholder 4">
            <a:extLst>
              <a:ext uri="{FF2B5EF4-FFF2-40B4-BE49-F238E27FC236}">
                <a16:creationId xmlns:a16="http://schemas.microsoft.com/office/drawing/2014/main" id="{B0EE43A1-AF1F-417A-A5FB-638B1E16F7D2}"/>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2808" t="103" b="-103"/>
          <a:stretch/>
        </p:blipFill>
        <p:spPr>
          <a:xfrm>
            <a:off x="67734" y="67734"/>
            <a:ext cx="2964480" cy="2260599"/>
          </a:xfrm>
        </p:spPr>
      </p:pic>
      <p:pic>
        <p:nvPicPr>
          <p:cNvPr id="7" name="Picture 6">
            <a:extLst>
              <a:ext uri="{FF2B5EF4-FFF2-40B4-BE49-F238E27FC236}">
                <a16:creationId xmlns:a16="http://schemas.microsoft.com/office/drawing/2014/main" id="{77C62028-767A-4D72-85EB-AE9D14D34B4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598"/>
          <a:stretch/>
        </p:blipFill>
        <p:spPr>
          <a:xfrm>
            <a:off x="3032214" y="36393"/>
            <a:ext cx="2745478" cy="2328333"/>
          </a:xfrm>
          <a:prstGeom prst="rect">
            <a:avLst/>
          </a:prstGeom>
        </p:spPr>
      </p:pic>
      <p:pic>
        <p:nvPicPr>
          <p:cNvPr id="9" name="Picture 8">
            <a:extLst>
              <a:ext uri="{FF2B5EF4-FFF2-40B4-BE49-F238E27FC236}">
                <a16:creationId xmlns:a16="http://schemas.microsoft.com/office/drawing/2014/main" id="{96763D57-7D26-47C1-80BB-7C59D50C5F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7692" y="193028"/>
            <a:ext cx="3266234" cy="2171698"/>
          </a:xfrm>
          <a:prstGeom prst="rect">
            <a:avLst/>
          </a:prstGeom>
        </p:spPr>
      </p:pic>
      <p:pic>
        <p:nvPicPr>
          <p:cNvPr id="11" name="Picture 10">
            <a:extLst>
              <a:ext uri="{FF2B5EF4-FFF2-40B4-BE49-F238E27FC236}">
                <a16:creationId xmlns:a16="http://schemas.microsoft.com/office/drawing/2014/main" id="{C3A8C95E-C4F4-4405-949E-BBED05E778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58032" y="193028"/>
            <a:ext cx="3266234" cy="2171698"/>
          </a:xfrm>
          <a:prstGeom prst="rect">
            <a:avLst/>
          </a:prstGeom>
        </p:spPr>
      </p:pic>
      <p:pic>
        <p:nvPicPr>
          <p:cNvPr id="13" name="Picture 12">
            <a:extLst>
              <a:ext uri="{FF2B5EF4-FFF2-40B4-BE49-F238E27FC236}">
                <a16:creationId xmlns:a16="http://schemas.microsoft.com/office/drawing/2014/main" id="{F6BFF15C-B557-4059-B756-0E14E5C0E4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576" y="2328333"/>
            <a:ext cx="3225799" cy="2144813"/>
          </a:xfrm>
          <a:prstGeom prst="rect">
            <a:avLst/>
          </a:prstGeom>
        </p:spPr>
      </p:pic>
      <p:pic>
        <p:nvPicPr>
          <p:cNvPr id="15" name="Picture 14">
            <a:extLst>
              <a:ext uri="{FF2B5EF4-FFF2-40B4-BE49-F238E27FC236}">
                <a16:creationId xmlns:a16="http://schemas.microsoft.com/office/drawing/2014/main" id="{7886C0A5-D326-44BF-BAD0-0863F90679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54536" y="2364726"/>
            <a:ext cx="3221840" cy="2142181"/>
          </a:xfrm>
          <a:prstGeom prst="rect">
            <a:avLst/>
          </a:prstGeom>
        </p:spPr>
      </p:pic>
      <p:pic>
        <p:nvPicPr>
          <p:cNvPr id="17" name="Picture 16">
            <a:extLst>
              <a:ext uri="{FF2B5EF4-FFF2-40B4-BE49-F238E27FC236}">
                <a16:creationId xmlns:a16="http://schemas.microsoft.com/office/drawing/2014/main" id="{F64983F3-B8CD-4E4A-AAD6-ECBCCFC06DA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22453"/>
          <a:stretch/>
        </p:blipFill>
        <p:spPr>
          <a:xfrm>
            <a:off x="6254054" y="2364727"/>
            <a:ext cx="2571116" cy="2204482"/>
          </a:xfrm>
          <a:prstGeom prst="rect">
            <a:avLst/>
          </a:prstGeom>
        </p:spPr>
      </p:pic>
      <p:pic>
        <p:nvPicPr>
          <p:cNvPr id="19" name="Picture 18">
            <a:extLst>
              <a:ext uri="{FF2B5EF4-FFF2-40B4-BE49-F238E27FC236}">
                <a16:creationId xmlns:a16="http://schemas.microsoft.com/office/drawing/2014/main" id="{8EF73F57-108C-46CB-92D5-C41D6EDBF37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04481" y="2364726"/>
            <a:ext cx="3315543" cy="2204483"/>
          </a:xfrm>
          <a:prstGeom prst="rect">
            <a:avLst/>
          </a:prstGeom>
        </p:spPr>
      </p:pic>
      <p:pic>
        <p:nvPicPr>
          <p:cNvPr id="21" name="Picture 20">
            <a:extLst>
              <a:ext uri="{FF2B5EF4-FFF2-40B4-BE49-F238E27FC236}">
                <a16:creationId xmlns:a16="http://schemas.microsoft.com/office/drawing/2014/main" id="{38385266-0F47-4E1F-8CA2-EA1E7F3E3F5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4487720"/>
            <a:ext cx="3510165" cy="2333887"/>
          </a:xfrm>
          <a:prstGeom prst="rect">
            <a:avLst/>
          </a:prstGeom>
        </p:spPr>
      </p:pic>
      <p:pic>
        <p:nvPicPr>
          <p:cNvPr id="23" name="Picture 22">
            <a:extLst>
              <a:ext uri="{FF2B5EF4-FFF2-40B4-BE49-F238E27FC236}">
                <a16:creationId xmlns:a16="http://schemas.microsoft.com/office/drawing/2014/main" id="{AB11F0A1-4EAA-41F8-82DA-BE1EFEAA38C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21831"/>
          <a:stretch/>
        </p:blipFill>
        <p:spPr>
          <a:xfrm>
            <a:off x="3510165" y="4440803"/>
            <a:ext cx="2780491" cy="2365037"/>
          </a:xfrm>
          <a:prstGeom prst="rect">
            <a:avLst/>
          </a:prstGeom>
        </p:spPr>
      </p:pic>
      <p:pic>
        <p:nvPicPr>
          <p:cNvPr id="25" name="Picture 24">
            <a:extLst>
              <a:ext uri="{FF2B5EF4-FFF2-40B4-BE49-F238E27FC236}">
                <a16:creationId xmlns:a16="http://schemas.microsoft.com/office/drawing/2014/main" id="{7A315A91-9F11-42E8-B204-05D46051971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5339"/>
          <a:stretch/>
        </p:blipFill>
        <p:spPr>
          <a:xfrm>
            <a:off x="6290656" y="4506907"/>
            <a:ext cx="2927251" cy="2298933"/>
          </a:xfrm>
          <a:prstGeom prst="rect">
            <a:avLst/>
          </a:prstGeom>
        </p:spPr>
      </p:pic>
      <p:pic>
        <p:nvPicPr>
          <p:cNvPr id="27" name="Picture 26">
            <a:extLst>
              <a:ext uri="{FF2B5EF4-FFF2-40B4-BE49-F238E27FC236}">
                <a16:creationId xmlns:a16="http://schemas.microsoft.com/office/drawing/2014/main" id="{771C790A-7822-4ACA-9509-CCEF1270F0F6}"/>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4644"/>
          <a:stretch/>
        </p:blipFill>
        <p:spPr>
          <a:xfrm>
            <a:off x="8910494" y="4553446"/>
            <a:ext cx="3209530" cy="2237920"/>
          </a:xfrm>
          <a:prstGeom prst="rect">
            <a:avLst/>
          </a:prstGeom>
        </p:spPr>
      </p:pic>
    </p:spTree>
    <p:extLst>
      <p:ext uri="{BB962C8B-B14F-4D97-AF65-F5344CB8AC3E}">
        <p14:creationId xmlns:p14="http://schemas.microsoft.com/office/powerpoint/2010/main" val="199774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CE689C3-33B1-434E-9C9B-D167CFD29FB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95999" y="2967879"/>
            <a:ext cx="5748867" cy="3822385"/>
          </a:xfrm>
        </p:spPr>
      </p:pic>
      <p:pic>
        <p:nvPicPr>
          <p:cNvPr id="7" name="Picture 6">
            <a:extLst>
              <a:ext uri="{FF2B5EF4-FFF2-40B4-BE49-F238E27FC236}">
                <a16:creationId xmlns:a16="http://schemas.microsoft.com/office/drawing/2014/main" id="{C0DA3B69-8C7B-47AC-A370-A8BE4514AE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3" r="4054"/>
          <a:stretch/>
        </p:blipFill>
        <p:spPr>
          <a:xfrm>
            <a:off x="347133" y="2963333"/>
            <a:ext cx="5529424" cy="3826933"/>
          </a:xfrm>
          <a:prstGeom prst="rect">
            <a:avLst/>
          </a:prstGeom>
        </p:spPr>
      </p:pic>
      <p:pic>
        <p:nvPicPr>
          <p:cNvPr id="9" name="Picture 8">
            <a:extLst>
              <a:ext uri="{FF2B5EF4-FFF2-40B4-BE49-F238E27FC236}">
                <a16:creationId xmlns:a16="http://schemas.microsoft.com/office/drawing/2014/main" id="{EBED7BAD-C69F-46A3-A149-5196DE4CE7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46" y="67734"/>
            <a:ext cx="4735510" cy="3148610"/>
          </a:xfrm>
          <a:prstGeom prst="rect">
            <a:avLst/>
          </a:prstGeom>
        </p:spPr>
      </p:pic>
      <p:pic>
        <p:nvPicPr>
          <p:cNvPr id="13" name="Picture 12">
            <a:extLst>
              <a:ext uri="{FF2B5EF4-FFF2-40B4-BE49-F238E27FC236}">
                <a16:creationId xmlns:a16="http://schemas.microsoft.com/office/drawing/2014/main" id="{F8250118-34BC-4E81-9E7B-DCC8340C8E2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42" r="11195"/>
          <a:stretch/>
        </p:blipFill>
        <p:spPr>
          <a:xfrm rot="5400000">
            <a:off x="4325171" y="354258"/>
            <a:ext cx="3159305" cy="2556621"/>
          </a:xfrm>
          <a:prstGeom prst="rect">
            <a:avLst/>
          </a:prstGeom>
        </p:spPr>
      </p:pic>
      <p:pic>
        <p:nvPicPr>
          <p:cNvPr id="15" name="Picture 14">
            <a:extLst>
              <a:ext uri="{FF2B5EF4-FFF2-40B4-BE49-F238E27FC236}">
                <a16:creationId xmlns:a16="http://schemas.microsoft.com/office/drawing/2014/main" id="{9E83588A-CC19-4304-9554-04A08D4222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6494674" y="576353"/>
            <a:ext cx="3148610" cy="2093490"/>
          </a:xfrm>
          <a:prstGeom prst="rect">
            <a:avLst/>
          </a:prstGeom>
        </p:spPr>
      </p:pic>
      <p:pic>
        <p:nvPicPr>
          <p:cNvPr id="17" name="Picture 16">
            <a:extLst>
              <a:ext uri="{FF2B5EF4-FFF2-40B4-BE49-F238E27FC236}">
                <a16:creationId xmlns:a16="http://schemas.microsoft.com/office/drawing/2014/main" id="{B8EB62D7-B3CC-4F55-AEA9-B0427C33E33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9369" t="10878" r="5833"/>
          <a:stretch/>
        </p:blipFill>
        <p:spPr>
          <a:xfrm>
            <a:off x="9115724" y="543454"/>
            <a:ext cx="3054506" cy="2419880"/>
          </a:xfrm>
          <a:prstGeom prst="rect">
            <a:avLst/>
          </a:prstGeom>
        </p:spPr>
      </p:pic>
    </p:spTree>
    <p:extLst>
      <p:ext uri="{BB962C8B-B14F-4D97-AF65-F5344CB8AC3E}">
        <p14:creationId xmlns:p14="http://schemas.microsoft.com/office/powerpoint/2010/main" val="34154080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F6888-037C-4F60-B2D9-4746FB326AB1}"/>
              </a:ext>
            </a:extLst>
          </p:cNvPr>
          <p:cNvSpPr>
            <a:spLocks noGrp="1"/>
          </p:cNvSpPr>
          <p:nvPr>
            <p:ph type="title"/>
          </p:nvPr>
        </p:nvSpPr>
        <p:spPr/>
        <p:txBody>
          <a:bodyPr/>
          <a:lstStyle/>
          <a:p>
            <a:endParaRPr lang="en-GB" dirty="0"/>
          </a:p>
        </p:txBody>
      </p:sp>
      <p:pic>
        <p:nvPicPr>
          <p:cNvPr id="7" name="Content Placeholder 6">
            <a:extLst>
              <a:ext uri="{FF2B5EF4-FFF2-40B4-BE49-F238E27FC236}">
                <a16:creationId xmlns:a16="http://schemas.microsoft.com/office/drawing/2014/main" id="{C05E1DAF-CED5-4F05-AE1E-2653BC8339E0}"/>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311" t="11611" r="-1311" b="5466"/>
          <a:stretch/>
        </p:blipFill>
        <p:spPr>
          <a:xfrm>
            <a:off x="142121" y="49370"/>
            <a:ext cx="6129801" cy="3379630"/>
          </a:xfrm>
        </p:spPr>
      </p:pic>
      <p:pic>
        <p:nvPicPr>
          <p:cNvPr id="9" name="Picture 8">
            <a:extLst>
              <a:ext uri="{FF2B5EF4-FFF2-40B4-BE49-F238E27FC236}">
                <a16:creationId xmlns:a16="http://schemas.microsoft.com/office/drawing/2014/main" id="{A0BB911A-7E61-41B1-BE00-FA29121A1F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697" b="9630"/>
          <a:stretch/>
        </p:blipFill>
        <p:spPr>
          <a:xfrm>
            <a:off x="6096000" y="49370"/>
            <a:ext cx="6044933" cy="3282636"/>
          </a:xfrm>
          <a:prstGeom prst="rect">
            <a:avLst/>
          </a:prstGeom>
        </p:spPr>
      </p:pic>
      <p:pic>
        <p:nvPicPr>
          <p:cNvPr id="11" name="Picture 10">
            <a:extLst>
              <a:ext uri="{FF2B5EF4-FFF2-40B4-BE49-F238E27FC236}">
                <a16:creationId xmlns:a16="http://schemas.microsoft.com/office/drawing/2014/main" id="{2CFD4F1B-53BB-4D5C-953A-2D813B5BD49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3" t="9620" r="603" b="1135"/>
          <a:stretch/>
        </p:blipFill>
        <p:spPr>
          <a:xfrm>
            <a:off x="142122" y="3206563"/>
            <a:ext cx="6074223" cy="3604377"/>
          </a:xfrm>
          <a:prstGeom prst="rect">
            <a:avLst/>
          </a:prstGeom>
        </p:spPr>
      </p:pic>
      <p:pic>
        <p:nvPicPr>
          <p:cNvPr id="13" name="Picture 12">
            <a:extLst>
              <a:ext uri="{FF2B5EF4-FFF2-40B4-BE49-F238E27FC236}">
                <a16:creationId xmlns:a16="http://schemas.microsoft.com/office/drawing/2014/main" id="{844DEA7D-67D1-4857-899A-90E41D397C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323"/>
          <a:stretch/>
        </p:blipFill>
        <p:spPr>
          <a:xfrm>
            <a:off x="6216345" y="3263344"/>
            <a:ext cx="5833533" cy="3594656"/>
          </a:xfrm>
          <a:prstGeom prst="rect">
            <a:avLst/>
          </a:prstGeom>
        </p:spPr>
      </p:pic>
    </p:spTree>
    <p:extLst>
      <p:ext uri="{BB962C8B-B14F-4D97-AF65-F5344CB8AC3E}">
        <p14:creationId xmlns:p14="http://schemas.microsoft.com/office/powerpoint/2010/main" val="7763556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FEAE1-4DFD-485D-A538-232303040904}"/>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D4776CA8-8712-4B36-896D-0419FB73907C}"/>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856" t="8892" r="1856" b="-3024"/>
          <a:stretch/>
        </p:blipFill>
        <p:spPr>
          <a:xfrm>
            <a:off x="317660" y="78878"/>
            <a:ext cx="5623257" cy="3519455"/>
          </a:xfrm>
        </p:spPr>
      </p:pic>
      <p:pic>
        <p:nvPicPr>
          <p:cNvPr id="7" name="Picture 6">
            <a:extLst>
              <a:ext uri="{FF2B5EF4-FFF2-40B4-BE49-F238E27FC236}">
                <a16:creationId xmlns:a16="http://schemas.microsoft.com/office/drawing/2014/main" id="{82CFCE85-9F23-497A-A96F-73C158114F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286" t="7624" b="7885"/>
          <a:stretch/>
        </p:blipFill>
        <p:spPr>
          <a:xfrm>
            <a:off x="5940917" y="78878"/>
            <a:ext cx="5523943" cy="3420832"/>
          </a:xfrm>
          <a:prstGeom prst="rect">
            <a:avLst/>
          </a:prstGeom>
        </p:spPr>
      </p:pic>
      <p:pic>
        <p:nvPicPr>
          <p:cNvPr id="4" name="Picture 3">
            <a:extLst>
              <a:ext uri="{FF2B5EF4-FFF2-40B4-BE49-F238E27FC236}">
                <a16:creationId xmlns:a16="http://schemas.microsoft.com/office/drawing/2014/main" id="{E65701BC-E4F7-4B58-92BF-03B59D467B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679" r="7639" b="3889"/>
          <a:stretch/>
        </p:blipFill>
        <p:spPr>
          <a:xfrm>
            <a:off x="6525753" y="3295813"/>
            <a:ext cx="4778151" cy="3522529"/>
          </a:xfrm>
          <a:prstGeom prst="rect">
            <a:avLst/>
          </a:prstGeom>
        </p:spPr>
      </p:pic>
      <p:pic>
        <p:nvPicPr>
          <p:cNvPr id="8" name="Picture 7">
            <a:extLst>
              <a:ext uri="{FF2B5EF4-FFF2-40B4-BE49-F238E27FC236}">
                <a16:creationId xmlns:a16="http://schemas.microsoft.com/office/drawing/2014/main" id="{8ACEDE53-C148-4497-AC6C-39BDA4AF8A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2598"/>
          <a:stretch/>
        </p:blipFill>
        <p:spPr>
          <a:xfrm>
            <a:off x="727140" y="3448610"/>
            <a:ext cx="5798613" cy="3369732"/>
          </a:xfrm>
          <a:prstGeom prst="rect">
            <a:avLst/>
          </a:prstGeom>
        </p:spPr>
      </p:pic>
    </p:spTree>
    <p:extLst>
      <p:ext uri="{BB962C8B-B14F-4D97-AF65-F5344CB8AC3E}">
        <p14:creationId xmlns:p14="http://schemas.microsoft.com/office/powerpoint/2010/main" val="1531177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7BB66-274C-455D-B5EB-317F4A23EED9}"/>
              </a:ext>
            </a:extLst>
          </p:cNvPr>
          <p:cNvSpPr>
            <a:spLocks noGrp="1"/>
          </p:cNvSpPr>
          <p:nvPr>
            <p:ph type="title"/>
          </p:nvPr>
        </p:nvSpPr>
        <p:spPr>
          <a:xfrm>
            <a:off x="5334000" y="5435600"/>
            <a:ext cx="6019800" cy="1422400"/>
          </a:xfrm>
        </p:spPr>
        <p:txBody>
          <a:bodyPr>
            <a:normAutofit/>
          </a:bodyPr>
          <a:lstStyle/>
          <a:p>
            <a:r>
              <a:rPr lang="en-GB" sz="1800" b="1" dirty="0"/>
              <a:t>RE Homework </a:t>
            </a:r>
            <a:br>
              <a:rPr lang="en-GB" sz="1800" dirty="0"/>
            </a:br>
            <a:r>
              <a:rPr lang="en-GB" sz="1800" b="1" dirty="0"/>
              <a:t>As part of our Prayer and Reflection programme, we are celebrated the diversity within our school by asking children to write a prayer in their own language. These prayers were displayed around our school.</a:t>
            </a:r>
            <a:endParaRPr lang="en-GB" sz="1800" dirty="0"/>
          </a:p>
        </p:txBody>
      </p:sp>
      <p:pic>
        <p:nvPicPr>
          <p:cNvPr id="5" name="Content Placeholder 4">
            <a:extLst>
              <a:ext uri="{FF2B5EF4-FFF2-40B4-BE49-F238E27FC236}">
                <a16:creationId xmlns:a16="http://schemas.microsoft.com/office/drawing/2014/main" id="{1EB3F9CC-7356-45A8-B061-9E4380320D5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474927" y="906728"/>
            <a:ext cx="6508746" cy="4881559"/>
          </a:xfrm>
        </p:spPr>
      </p:pic>
      <p:pic>
        <p:nvPicPr>
          <p:cNvPr id="9" name="Picture 8">
            <a:extLst>
              <a:ext uri="{FF2B5EF4-FFF2-40B4-BE49-F238E27FC236}">
                <a16:creationId xmlns:a16="http://schemas.microsoft.com/office/drawing/2014/main" id="{4BC6C651-C516-4FF8-A59B-8B8C9F9BF2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519"/>
          <a:stretch/>
        </p:blipFill>
        <p:spPr>
          <a:xfrm>
            <a:off x="5333999" y="-1"/>
            <a:ext cx="6646333" cy="5448917"/>
          </a:xfrm>
          <a:prstGeom prst="rect">
            <a:avLst/>
          </a:prstGeom>
        </p:spPr>
      </p:pic>
    </p:spTree>
    <p:extLst>
      <p:ext uri="{BB962C8B-B14F-4D97-AF65-F5344CB8AC3E}">
        <p14:creationId xmlns:p14="http://schemas.microsoft.com/office/powerpoint/2010/main" val="8043656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8D502-90F3-49CA-9BD5-4DB45387FF7B}"/>
              </a:ext>
            </a:extLst>
          </p:cNvPr>
          <p:cNvSpPr>
            <a:spLocks noGrp="1"/>
          </p:cNvSpPr>
          <p:nvPr>
            <p:ph type="title"/>
          </p:nvPr>
        </p:nvSpPr>
        <p:spPr/>
        <p:txBody>
          <a:bodyPr/>
          <a:lstStyle/>
          <a:p>
            <a:endParaRPr lang="en-GB" dirty="0"/>
          </a:p>
        </p:txBody>
      </p:sp>
      <p:pic>
        <p:nvPicPr>
          <p:cNvPr id="5" name="Content Placeholder 4">
            <a:extLst>
              <a:ext uri="{FF2B5EF4-FFF2-40B4-BE49-F238E27FC236}">
                <a16:creationId xmlns:a16="http://schemas.microsoft.com/office/drawing/2014/main" id="{EAF183FD-F652-43DD-BA5F-7F0AEE0E54B9}"/>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5325"/>
          <a:stretch/>
        </p:blipFill>
        <p:spPr>
          <a:xfrm rot="5400000">
            <a:off x="-387084" y="428227"/>
            <a:ext cx="4121150" cy="3264693"/>
          </a:xfrm>
        </p:spPr>
      </p:pic>
      <p:pic>
        <p:nvPicPr>
          <p:cNvPr id="9" name="Picture 8">
            <a:extLst>
              <a:ext uri="{FF2B5EF4-FFF2-40B4-BE49-F238E27FC236}">
                <a16:creationId xmlns:a16="http://schemas.microsoft.com/office/drawing/2014/main" id="{854542B8-58B1-4310-9D06-E653B419F9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56" r="5368" b="4343"/>
          <a:stretch/>
        </p:blipFill>
        <p:spPr>
          <a:xfrm rot="5400000">
            <a:off x="2905707" y="374299"/>
            <a:ext cx="3819799" cy="3139959"/>
          </a:xfrm>
          <a:prstGeom prst="rect">
            <a:avLst/>
          </a:prstGeom>
        </p:spPr>
      </p:pic>
      <p:pic>
        <p:nvPicPr>
          <p:cNvPr id="11" name="Picture 10">
            <a:extLst>
              <a:ext uri="{FF2B5EF4-FFF2-40B4-BE49-F238E27FC236}">
                <a16:creationId xmlns:a16="http://schemas.microsoft.com/office/drawing/2014/main" id="{25C27D78-FF35-468C-BB0C-F94D849F452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568" t="-2853" r="8626" b="8084"/>
          <a:stretch/>
        </p:blipFill>
        <p:spPr>
          <a:xfrm rot="5400000">
            <a:off x="190499" y="4150891"/>
            <a:ext cx="2737997" cy="2551504"/>
          </a:xfrm>
          <a:prstGeom prst="rect">
            <a:avLst/>
          </a:prstGeom>
        </p:spPr>
      </p:pic>
      <p:pic>
        <p:nvPicPr>
          <p:cNvPr id="13" name="Picture 12">
            <a:extLst>
              <a:ext uri="{FF2B5EF4-FFF2-40B4-BE49-F238E27FC236}">
                <a16:creationId xmlns:a16="http://schemas.microsoft.com/office/drawing/2014/main" id="{EE899EE6-DED0-4DB4-BB91-9B0042C9308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860" t="3881" r="2289" b="3148"/>
          <a:stretch/>
        </p:blipFill>
        <p:spPr>
          <a:xfrm rot="5400000">
            <a:off x="5590882" y="562917"/>
            <a:ext cx="4112416" cy="3055343"/>
          </a:xfrm>
          <a:prstGeom prst="rect">
            <a:avLst/>
          </a:prstGeom>
        </p:spPr>
      </p:pic>
      <p:pic>
        <p:nvPicPr>
          <p:cNvPr id="14" name="Picture 13">
            <a:extLst>
              <a:ext uri="{FF2B5EF4-FFF2-40B4-BE49-F238E27FC236}">
                <a16:creationId xmlns:a16="http://schemas.microsoft.com/office/drawing/2014/main" id="{BC1D9EBE-6FBA-4CB8-BA77-ECFE97A1BFE6}"/>
              </a:ext>
            </a:extLst>
          </p:cNvPr>
          <p:cNvPicPr>
            <a:picLocks noChangeAspect="1"/>
          </p:cNvPicPr>
          <p:nvPr/>
        </p:nvPicPr>
        <p:blipFill rotWithShape="1">
          <a:blip r:embed="rId6"/>
          <a:srcRect l="3661"/>
          <a:stretch/>
        </p:blipFill>
        <p:spPr>
          <a:xfrm>
            <a:off x="2978072" y="3946289"/>
            <a:ext cx="3918332" cy="2849353"/>
          </a:xfrm>
          <a:prstGeom prst="rect">
            <a:avLst/>
          </a:prstGeom>
        </p:spPr>
      </p:pic>
      <p:pic>
        <p:nvPicPr>
          <p:cNvPr id="16" name="Picture 15">
            <a:extLst>
              <a:ext uri="{FF2B5EF4-FFF2-40B4-BE49-F238E27FC236}">
                <a16:creationId xmlns:a16="http://schemas.microsoft.com/office/drawing/2014/main" id="{B3F06233-F5D3-432B-9EF3-C51E01CE891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839" t="9014" r="4198" b="782"/>
          <a:stretch/>
        </p:blipFill>
        <p:spPr>
          <a:xfrm rot="5400000">
            <a:off x="8515650" y="602639"/>
            <a:ext cx="4112417" cy="2992833"/>
          </a:xfrm>
          <a:prstGeom prst="rect">
            <a:avLst/>
          </a:prstGeom>
        </p:spPr>
      </p:pic>
      <p:pic>
        <p:nvPicPr>
          <p:cNvPr id="18" name="Picture 17">
            <a:extLst>
              <a:ext uri="{FF2B5EF4-FFF2-40B4-BE49-F238E27FC236}">
                <a16:creationId xmlns:a16="http://schemas.microsoft.com/office/drawing/2014/main" id="{94BC2351-49E5-45D3-B7D6-710945AF796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9750" t="6214" r="8664" b="7860"/>
          <a:stretch/>
        </p:blipFill>
        <p:spPr>
          <a:xfrm rot="5400000">
            <a:off x="6984610" y="4191378"/>
            <a:ext cx="2680864" cy="2413396"/>
          </a:xfrm>
          <a:prstGeom prst="rect">
            <a:avLst/>
          </a:prstGeom>
        </p:spPr>
      </p:pic>
      <p:pic>
        <p:nvPicPr>
          <p:cNvPr id="20" name="Picture 19">
            <a:extLst>
              <a:ext uri="{FF2B5EF4-FFF2-40B4-BE49-F238E27FC236}">
                <a16:creationId xmlns:a16="http://schemas.microsoft.com/office/drawing/2014/main" id="{9106DD27-7C07-44BD-B48F-5ABF2E8A437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654" t="4733" r="12728" b="3745"/>
          <a:stretch/>
        </p:blipFill>
        <p:spPr>
          <a:xfrm rot="5400000">
            <a:off x="9557316" y="4323993"/>
            <a:ext cx="2576564" cy="2252469"/>
          </a:xfrm>
          <a:prstGeom prst="rect">
            <a:avLst/>
          </a:prstGeom>
        </p:spPr>
      </p:pic>
    </p:spTree>
    <p:extLst>
      <p:ext uri="{BB962C8B-B14F-4D97-AF65-F5344CB8AC3E}">
        <p14:creationId xmlns:p14="http://schemas.microsoft.com/office/powerpoint/2010/main" val="2439305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ABBA079-5DF0-46E9-AC62-F1CB526539F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44"/>
          <a:stretch/>
        </p:blipFill>
        <p:spPr>
          <a:xfrm rot="5400000">
            <a:off x="-633793" y="1160793"/>
            <a:ext cx="5803998" cy="4536413"/>
          </a:xfrm>
          <a:prstGeom prst="rect">
            <a:avLst/>
          </a:prstGeom>
        </p:spPr>
      </p:pic>
      <p:pic>
        <p:nvPicPr>
          <p:cNvPr id="13" name="Picture 12">
            <a:extLst>
              <a:ext uri="{FF2B5EF4-FFF2-40B4-BE49-F238E27FC236}">
                <a16:creationId xmlns:a16="http://schemas.microsoft.com/office/drawing/2014/main" id="{681DAE3B-43ED-4FA4-9B25-5E9B058760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12" t="4339" r="4951" b="3523"/>
          <a:stretch/>
        </p:blipFill>
        <p:spPr>
          <a:xfrm rot="5400000">
            <a:off x="4279898" y="469901"/>
            <a:ext cx="3149603" cy="2480734"/>
          </a:xfrm>
          <a:prstGeom prst="rect">
            <a:avLst/>
          </a:prstGeom>
        </p:spPr>
      </p:pic>
      <p:pic>
        <p:nvPicPr>
          <p:cNvPr id="15" name="Picture 14">
            <a:extLst>
              <a:ext uri="{FF2B5EF4-FFF2-40B4-BE49-F238E27FC236}">
                <a16:creationId xmlns:a16="http://schemas.microsoft.com/office/drawing/2014/main" id="{9E361CC5-F024-4AEA-94B9-6DAC329E85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779285" y="529166"/>
            <a:ext cx="3149604" cy="2362203"/>
          </a:xfrm>
          <a:prstGeom prst="rect">
            <a:avLst/>
          </a:prstGeom>
        </p:spPr>
      </p:pic>
      <p:pic>
        <p:nvPicPr>
          <p:cNvPr id="17" name="Picture 16">
            <a:extLst>
              <a:ext uri="{FF2B5EF4-FFF2-40B4-BE49-F238E27FC236}">
                <a16:creationId xmlns:a16="http://schemas.microsoft.com/office/drawing/2014/main" id="{32C99572-6364-4CBD-9894-9591F5C22F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9219406" y="529165"/>
            <a:ext cx="3149606" cy="2362205"/>
          </a:xfrm>
          <a:prstGeom prst="rect">
            <a:avLst/>
          </a:prstGeom>
        </p:spPr>
      </p:pic>
      <p:pic>
        <p:nvPicPr>
          <p:cNvPr id="19" name="Picture 18">
            <a:extLst>
              <a:ext uri="{FF2B5EF4-FFF2-40B4-BE49-F238E27FC236}">
                <a16:creationId xmlns:a16="http://schemas.microsoft.com/office/drawing/2014/main" id="{42041DDB-1C9C-48E0-9513-08E94DFEFE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6913"/>
          <a:stretch/>
        </p:blipFill>
        <p:spPr>
          <a:xfrm rot="5400000">
            <a:off x="4096807" y="3811061"/>
            <a:ext cx="3428998" cy="2393949"/>
          </a:xfrm>
          <a:prstGeom prst="rect">
            <a:avLst/>
          </a:prstGeom>
        </p:spPr>
      </p:pic>
      <p:pic>
        <p:nvPicPr>
          <p:cNvPr id="21" name="Picture 20">
            <a:extLst>
              <a:ext uri="{FF2B5EF4-FFF2-40B4-BE49-F238E27FC236}">
                <a16:creationId xmlns:a16="http://schemas.microsoft.com/office/drawing/2014/main" id="{33F12ED5-20F8-4499-8874-BC337E02206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6638531" y="3825877"/>
            <a:ext cx="3310466" cy="2482849"/>
          </a:xfrm>
          <a:prstGeom prst="rect">
            <a:avLst/>
          </a:prstGeom>
        </p:spPr>
      </p:pic>
      <p:pic>
        <p:nvPicPr>
          <p:cNvPr id="23" name="Picture 22">
            <a:extLst>
              <a:ext uri="{FF2B5EF4-FFF2-40B4-BE49-F238E27FC236}">
                <a16:creationId xmlns:a16="http://schemas.microsoft.com/office/drawing/2014/main" id="{A61B1F36-F340-4C03-A295-7032EE0D419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111" t="6197" r="1822" b="4813"/>
          <a:stretch/>
        </p:blipFill>
        <p:spPr>
          <a:xfrm rot="5400000">
            <a:off x="9198241" y="3826933"/>
            <a:ext cx="3310465" cy="2480736"/>
          </a:xfrm>
          <a:prstGeom prst="rect">
            <a:avLst/>
          </a:prstGeom>
        </p:spPr>
      </p:pic>
    </p:spTree>
    <p:extLst>
      <p:ext uri="{BB962C8B-B14F-4D97-AF65-F5344CB8AC3E}">
        <p14:creationId xmlns:p14="http://schemas.microsoft.com/office/powerpoint/2010/main" val="40952381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67202-3C9F-4AF9-98A6-926A6D24CEBA}"/>
              </a:ext>
            </a:extLst>
          </p:cNvPr>
          <p:cNvSpPr>
            <a:spLocks noGrp="1"/>
          </p:cNvSpPr>
          <p:nvPr>
            <p:ph type="title"/>
          </p:nvPr>
        </p:nvSpPr>
        <p:spPr/>
        <p:txBody>
          <a:bodyPr/>
          <a:lstStyle/>
          <a:p>
            <a:endParaRPr lang="en-GB" dirty="0"/>
          </a:p>
        </p:txBody>
      </p:sp>
      <p:pic>
        <p:nvPicPr>
          <p:cNvPr id="4" name="Content Placeholder 3">
            <a:extLst>
              <a:ext uri="{FF2B5EF4-FFF2-40B4-BE49-F238E27FC236}">
                <a16:creationId xmlns:a16="http://schemas.microsoft.com/office/drawing/2014/main" id="{9896C558-6190-4BEC-96A5-7EC73FDD3E3D}"/>
              </a:ext>
            </a:extLst>
          </p:cNvPr>
          <p:cNvPicPr>
            <a:picLocks noGrp="1" noChangeAspect="1"/>
          </p:cNvPicPr>
          <p:nvPr>
            <p:ph idx="1"/>
          </p:nvPr>
        </p:nvPicPr>
        <p:blipFill>
          <a:blip r:embed="rId2"/>
          <a:stretch>
            <a:fillRect/>
          </a:stretch>
        </p:blipFill>
        <p:spPr>
          <a:xfrm>
            <a:off x="6891090" y="68508"/>
            <a:ext cx="5240867" cy="6703251"/>
          </a:xfrm>
          <a:prstGeom prst="rect">
            <a:avLst/>
          </a:prstGeom>
        </p:spPr>
      </p:pic>
      <p:pic>
        <p:nvPicPr>
          <p:cNvPr id="6" name="Picture 5">
            <a:extLst>
              <a:ext uri="{FF2B5EF4-FFF2-40B4-BE49-F238E27FC236}">
                <a16:creationId xmlns:a16="http://schemas.microsoft.com/office/drawing/2014/main" id="{2E054056-3596-4F7E-99B2-04D15AD0FE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31" t="3307"/>
          <a:stretch/>
        </p:blipFill>
        <p:spPr>
          <a:xfrm>
            <a:off x="60042" y="201367"/>
            <a:ext cx="4342624" cy="3244360"/>
          </a:xfrm>
          <a:prstGeom prst="rect">
            <a:avLst/>
          </a:prstGeom>
        </p:spPr>
      </p:pic>
      <p:pic>
        <p:nvPicPr>
          <p:cNvPr id="8" name="Picture 7">
            <a:extLst>
              <a:ext uri="{FF2B5EF4-FFF2-40B4-BE49-F238E27FC236}">
                <a16:creationId xmlns:a16="http://schemas.microsoft.com/office/drawing/2014/main" id="{1DFC571D-EA81-4289-9573-3D03BB05196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489" t="12236" r="7397" b="4060"/>
          <a:stretch/>
        </p:blipFill>
        <p:spPr>
          <a:xfrm rot="5400000">
            <a:off x="3929781" y="516274"/>
            <a:ext cx="3385611" cy="2439840"/>
          </a:xfrm>
          <a:prstGeom prst="rect">
            <a:avLst/>
          </a:prstGeom>
        </p:spPr>
      </p:pic>
      <p:pic>
        <p:nvPicPr>
          <p:cNvPr id="10" name="Picture 9">
            <a:extLst>
              <a:ext uri="{FF2B5EF4-FFF2-40B4-BE49-F238E27FC236}">
                <a16:creationId xmlns:a16="http://schemas.microsoft.com/office/drawing/2014/main" id="{ED072FAB-170D-4587-A2A5-14C3197EC19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13" t="3228" r="3013" b="5048"/>
          <a:stretch/>
        </p:blipFill>
        <p:spPr>
          <a:xfrm rot="5400000">
            <a:off x="-449492" y="4015731"/>
            <a:ext cx="3265562" cy="2246493"/>
          </a:xfrm>
          <a:prstGeom prst="rect">
            <a:avLst/>
          </a:prstGeom>
        </p:spPr>
      </p:pic>
      <p:pic>
        <p:nvPicPr>
          <p:cNvPr id="12" name="Picture 11">
            <a:extLst>
              <a:ext uri="{FF2B5EF4-FFF2-40B4-BE49-F238E27FC236}">
                <a16:creationId xmlns:a16="http://schemas.microsoft.com/office/drawing/2014/main" id="{1503E47B-336F-4975-A0C6-3245A89FC02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129" t="7110" r="7409" b="9098"/>
          <a:stretch/>
        </p:blipFill>
        <p:spPr>
          <a:xfrm rot="5400000">
            <a:off x="1894429" y="4067376"/>
            <a:ext cx="3162275" cy="2246492"/>
          </a:xfrm>
          <a:prstGeom prst="rect">
            <a:avLst/>
          </a:prstGeom>
        </p:spPr>
      </p:pic>
      <p:pic>
        <p:nvPicPr>
          <p:cNvPr id="14" name="Picture 13">
            <a:extLst>
              <a:ext uri="{FF2B5EF4-FFF2-40B4-BE49-F238E27FC236}">
                <a16:creationId xmlns:a16="http://schemas.microsoft.com/office/drawing/2014/main" id="{90802216-3EE6-439B-9930-0085BBEE923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581" t="14445" r="9630" b="8024"/>
          <a:stretch/>
        </p:blipFill>
        <p:spPr>
          <a:xfrm rot="5400000">
            <a:off x="4067027" y="4015731"/>
            <a:ext cx="3353048" cy="2246493"/>
          </a:xfrm>
          <a:prstGeom prst="rect">
            <a:avLst/>
          </a:prstGeom>
        </p:spPr>
      </p:pic>
    </p:spTree>
    <p:extLst>
      <p:ext uri="{BB962C8B-B14F-4D97-AF65-F5344CB8AC3E}">
        <p14:creationId xmlns:p14="http://schemas.microsoft.com/office/powerpoint/2010/main" val="6085596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E7744-0CFD-4653-AADB-F4E7E31EF77F}"/>
              </a:ext>
            </a:extLst>
          </p:cNvPr>
          <p:cNvSpPr>
            <a:spLocks noGrp="1"/>
          </p:cNvSpPr>
          <p:nvPr>
            <p:ph type="title"/>
          </p:nvPr>
        </p:nvSpPr>
        <p:spPr/>
        <p:txBody>
          <a:bodyPr/>
          <a:lstStyle/>
          <a:p>
            <a:r>
              <a:rPr lang="en-GB" b="1" dirty="0"/>
              <a:t>St Peter and St Paul</a:t>
            </a:r>
          </a:p>
        </p:txBody>
      </p:sp>
      <p:sp>
        <p:nvSpPr>
          <p:cNvPr id="3" name="Content Placeholder 2">
            <a:extLst>
              <a:ext uri="{FF2B5EF4-FFF2-40B4-BE49-F238E27FC236}">
                <a16:creationId xmlns:a16="http://schemas.microsoft.com/office/drawing/2014/main" id="{3295D32F-2B7A-43EB-8DA6-B63C1F6D38F2}"/>
              </a:ext>
            </a:extLst>
          </p:cNvPr>
          <p:cNvSpPr>
            <a:spLocks noGrp="1"/>
          </p:cNvSpPr>
          <p:nvPr>
            <p:ph idx="1"/>
          </p:nvPr>
        </p:nvSpPr>
        <p:spPr>
          <a:xfrm>
            <a:off x="5926667" y="491066"/>
            <a:ext cx="6011333" cy="5685897"/>
          </a:xfrm>
        </p:spPr>
        <p:txBody>
          <a:bodyPr/>
          <a:lstStyle/>
          <a:p>
            <a:pPr marL="0" indent="0" algn="ctr">
              <a:buNone/>
            </a:pPr>
            <a:r>
              <a:rPr lang="en-GB" dirty="0"/>
              <a:t>The children attended mass and had a special assembly to celebrate this feast day and learn all about St Peter and St Paul.</a:t>
            </a:r>
          </a:p>
        </p:txBody>
      </p:sp>
      <p:pic>
        <p:nvPicPr>
          <p:cNvPr id="5" name="Picture 4">
            <a:extLst>
              <a:ext uri="{FF2B5EF4-FFF2-40B4-BE49-F238E27FC236}">
                <a16:creationId xmlns:a16="http://schemas.microsoft.com/office/drawing/2014/main" id="{6CC81348-98F4-46F9-88A4-0227B4DC69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93458" y="2223027"/>
            <a:ext cx="5908321" cy="4431241"/>
          </a:xfrm>
          <a:prstGeom prst="rect">
            <a:avLst/>
          </a:prstGeom>
        </p:spPr>
      </p:pic>
      <p:pic>
        <p:nvPicPr>
          <p:cNvPr id="8" name="Picture 7">
            <a:extLst>
              <a:ext uri="{FF2B5EF4-FFF2-40B4-BE49-F238E27FC236}">
                <a16:creationId xmlns:a16="http://schemas.microsoft.com/office/drawing/2014/main" id="{8373C77A-EBFC-475C-B609-EA6844106E44}"/>
              </a:ext>
            </a:extLst>
          </p:cNvPr>
          <p:cNvPicPr>
            <a:picLocks noChangeAspect="1"/>
          </p:cNvPicPr>
          <p:nvPr/>
        </p:nvPicPr>
        <p:blipFill>
          <a:blip r:embed="rId3"/>
          <a:stretch>
            <a:fillRect/>
          </a:stretch>
        </p:blipFill>
        <p:spPr>
          <a:xfrm>
            <a:off x="90221" y="1899973"/>
            <a:ext cx="6101558" cy="4067705"/>
          </a:xfrm>
          <a:prstGeom prst="rect">
            <a:avLst/>
          </a:prstGeom>
        </p:spPr>
      </p:pic>
    </p:spTree>
    <p:extLst>
      <p:ext uri="{BB962C8B-B14F-4D97-AF65-F5344CB8AC3E}">
        <p14:creationId xmlns:p14="http://schemas.microsoft.com/office/powerpoint/2010/main" val="3802365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4569-6A20-43E5-96B4-96CA2A8AEFB3}"/>
              </a:ext>
            </a:extLst>
          </p:cNvPr>
          <p:cNvSpPr>
            <a:spLocks noGrp="1"/>
          </p:cNvSpPr>
          <p:nvPr>
            <p:ph type="title"/>
          </p:nvPr>
        </p:nvSpPr>
        <p:spPr>
          <a:xfrm>
            <a:off x="838200" y="524933"/>
            <a:ext cx="7857067" cy="716846"/>
          </a:xfrm>
        </p:spPr>
        <p:txBody>
          <a:bodyPr>
            <a:normAutofit fontScale="90000"/>
          </a:bodyPr>
          <a:lstStyle/>
          <a:p>
            <a:pPr algn="ctr"/>
            <a:r>
              <a:rPr lang="en-GB" b="1" dirty="0"/>
              <a:t>Flowers for our Mother Mary</a:t>
            </a:r>
            <a:br>
              <a:rPr lang="en-GB" b="1" dirty="0"/>
            </a:br>
            <a:r>
              <a:rPr lang="en-GB" sz="1600" b="1" dirty="0"/>
              <a:t>RE Homework</a:t>
            </a:r>
            <a:r>
              <a:rPr lang="en-GB" b="1" dirty="0"/>
              <a:t>  </a:t>
            </a:r>
          </a:p>
        </p:txBody>
      </p:sp>
      <p:pic>
        <p:nvPicPr>
          <p:cNvPr id="7" name="Content Placeholder 6">
            <a:extLst>
              <a:ext uri="{FF2B5EF4-FFF2-40B4-BE49-F238E27FC236}">
                <a16:creationId xmlns:a16="http://schemas.microsoft.com/office/drawing/2014/main" id="{10087770-0F56-48B3-ABE0-783B65942AD3}"/>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831"/>
          <a:stretch/>
        </p:blipFill>
        <p:spPr>
          <a:xfrm rot="5400000">
            <a:off x="3475803" y="1939103"/>
            <a:ext cx="5384800" cy="4224394"/>
          </a:xfrm>
        </p:spPr>
      </p:pic>
      <p:sp>
        <p:nvSpPr>
          <p:cNvPr id="8" name="Rectangle 7">
            <a:extLst>
              <a:ext uri="{FF2B5EF4-FFF2-40B4-BE49-F238E27FC236}">
                <a16:creationId xmlns:a16="http://schemas.microsoft.com/office/drawing/2014/main" id="{017261FC-5A9E-4106-A35B-BDBC268A4C63}"/>
              </a:ext>
            </a:extLst>
          </p:cNvPr>
          <p:cNvSpPr/>
          <p:nvPr/>
        </p:nvSpPr>
        <p:spPr>
          <a:xfrm>
            <a:off x="8077200" y="237067"/>
            <a:ext cx="3742267" cy="1477328"/>
          </a:xfrm>
          <a:prstGeom prst="rect">
            <a:avLst/>
          </a:prstGeom>
        </p:spPr>
        <p:txBody>
          <a:bodyPr wrap="square">
            <a:spAutoFit/>
          </a:bodyPr>
          <a:lstStyle/>
          <a:p>
            <a:pPr algn="ctr"/>
            <a:r>
              <a:rPr lang="en-GB" b="1" dirty="0"/>
              <a:t>May is the month in which we devote our prayers to the Mother of Jesus and think about Mary’s importance in the life of the Church and in our own lives too. </a:t>
            </a:r>
          </a:p>
        </p:txBody>
      </p:sp>
      <p:pic>
        <p:nvPicPr>
          <p:cNvPr id="10" name="Picture 9">
            <a:extLst>
              <a:ext uri="{FF2B5EF4-FFF2-40B4-BE49-F238E27FC236}">
                <a16:creationId xmlns:a16="http://schemas.microsoft.com/office/drawing/2014/main" id="{A791D293-DDCA-4944-B21C-CE5CA91CB6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31200" y="1673755"/>
            <a:ext cx="3589867" cy="2692400"/>
          </a:xfrm>
          <a:prstGeom prst="rect">
            <a:avLst/>
          </a:prstGeom>
        </p:spPr>
      </p:pic>
      <p:pic>
        <p:nvPicPr>
          <p:cNvPr id="12" name="Picture 11">
            <a:extLst>
              <a:ext uri="{FF2B5EF4-FFF2-40B4-BE49-F238E27FC236}">
                <a16:creationId xmlns:a16="http://schemas.microsoft.com/office/drawing/2014/main" id="{F1AF552E-963A-4925-BDDB-DFB8C2D0D8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63" t="9193" r="16592" b="14349"/>
          <a:stretch/>
        </p:blipFill>
        <p:spPr>
          <a:xfrm>
            <a:off x="8423862" y="4366155"/>
            <a:ext cx="3454715" cy="2474912"/>
          </a:xfrm>
          <a:prstGeom prst="rect">
            <a:avLst/>
          </a:prstGeom>
        </p:spPr>
      </p:pic>
      <p:pic>
        <p:nvPicPr>
          <p:cNvPr id="14" name="Picture 13">
            <a:extLst>
              <a:ext uri="{FF2B5EF4-FFF2-40B4-BE49-F238E27FC236}">
                <a16:creationId xmlns:a16="http://schemas.microsoft.com/office/drawing/2014/main" id="{D22574E5-F216-4610-887B-D0EC7ED3636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5716"/>
          <a:stretch/>
        </p:blipFill>
        <p:spPr>
          <a:xfrm rot="5400000">
            <a:off x="-757295" y="2078566"/>
            <a:ext cx="5579533" cy="3945468"/>
          </a:xfrm>
          <a:prstGeom prst="rect">
            <a:avLst/>
          </a:prstGeom>
        </p:spPr>
      </p:pic>
    </p:spTree>
    <p:extLst>
      <p:ext uri="{BB962C8B-B14F-4D97-AF65-F5344CB8AC3E}">
        <p14:creationId xmlns:p14="http://schemas.microsoft.com/office/powerpoint/2010/main" val="9099717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5DCFF-8CD0-4F92-826A-1F69B8E0E470}"/>
              </a:ext>
            </a:extLst>
          </p:cNvPr>
          <p:cNvSpPr>
            <a:spLocks noGrp="1"/>
          </p:cNvSpPr>
          <p:nvPr>
            <p:ph type="title"/>
          </p:nvPr>
        </p:nvSpPr>
        <p:spPr>
          <a:xfrm>
            <a:off x="99190" y="365125"/>
            <a:ext cx="6487877" cy="1325563"/>
          </a:xfrm>
        </p:spPr>
        <p:txBody>
          <a:bodyPr/>
          <a:lstStyle/>
          <a:p>
            <a:pPr algn="ctr"/>
            <a:r>
              <a:rPr lang="en-GB" b="1" dirty="0"/>
              <a:t>Prayer and Reflection in the </a:t>
            </a:r>
            <a:r>
              <a:rPr lang="en-GB" b="1" dirty="0" err="1"/>
              <a:t>Wodlands</a:t>
            </a:r>
            <a:endParaRPr lang="en-GB" b="1" dirty="0"/>
          </a:p>
        </p:txBody>
      </p:sp>
      <p:pic>
        <p:nvPicPr>
          <p:cNvPr id="5" name="Content Placeholder 4">
            <a:extLst>
              <a:ext uri="{FF2B5EF4-FFF2-40B4-BE49-F238E27FC236}">
                <a16:creationId xmlns:a16="http://schemas.microsoft.com/office/drawing/2014/main" id="{6A1641B6-9BBF-415D-9A56-301488C6A6D7}"/>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25988"/>
          <a:stretch/>
        </p:blipFill>
        <p:spPr>
          <a:xfrm>
            <a:off x="99190" y="1762654"/>
            <a:ext cx="4793371" cy="4730221"/>
          </a:xfrm>
        </p:spPr>
      </p:pic>
      <p:pic>
        <p:nvPicPr>
          <p:cNvPr id="9" name="Picture 8">
            <a:extLst>
              <a:ext uri="{FF2B5EF4-FFF2-40B4-BE49-F238E27FC236}">
                <a16:creationId xmlns:a16="http://schemas.microsoft.com/office/drawing/2014/main" id="{263BBC11-AEEE-4724-A511-4492F697F6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2561" y="1817840"/>
            <a:ext cx="3506276" cy="4675035"/>
          </a:xfrm>
          <a:prstGeom prst="rect">
            <a:avLst/>
          </a:prstGeom>
        </p:spPr>
      </p:pic>
      <p:pic>
        <p:nvPicPr>
          <p:cNvPr id="11" name="Picture 10">
            <a:extLst>
              <a:ext uri="{FF2B5EF4-FFF2-40B4-BE49-F238E27FC236}">
                <a16:creationId xmlns:a16="http://schemas.microsoft.com/office/drawing/2014/main" id="{F2BB2932-25BD-4C5B-91BF-25A4D41AA6B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0000" b="6034"/>
          <a:stretch/>
        </p:blipFill>
        <p:spPr>
          <a:xfrm rot="5400000">
            <a:off x="8148254" y="2528119"/>
            <a:ext cx="4208747" cy="3707582"/>
          </a:xfrm>
          <a:prstGeom prst="rect">
            <a:avLst/>
          </a:prstGeom>
        </p:spPr>
      </p:pic>
      <p:pic>
        <p:nvPicPr>
          <p:cNvPr id="13" name="Picture 12">
            <a:extLst>
              <a:ext uri="{FF2B5EF4-FFF2-40B4-BE49-F238E27FC236}">
                <a16:creationId xmlns:a16="http://schemas.microsoft.com/office/drawing/2014/main" id="{8249E2A1-D473-428B-87AC-3521516AEDE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511"/>
          <a:stretch/>
        </p:blipFill>
        <p:spPr>
          <a:xfrm>
            <a:off x="6484976" y="78238"/>
            <a:ext cx="1913860" cy="2286000"/>
          </a:xfrm>
          <a:prstGeom prst="rect">
            <a:avLst/>
          </a:prstGeom>
        </p:spPr>
      </p:pic>
      <p:pic>
        <p:nvPicPr>
          <p:cNvPr id="15" name="Picture 14">
            <a:extLst>
              <a:ext uri="{FF2B5EF4-FFF2-40B4-BE49-F238E27FC236}">
                <a16:creationId xmlns:a16="http://schemas.microsoft.com/office/drawing/2014/main" id="{5F338E2C-F3C3-44E4-8426-97DD0841EE7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794" t="22235" r="20246" b="18874"/>
          <a:stretch/>
        </p:blipFill>
        <p:spPr>
          <a:xfrm>
            <a:off x="8390514" y="58944"/>
            <a:ext cx="1658263" cy="2286000"/>
          </a:xfrm>
          <a:prstGeom prst="rect">
            <a:avLst/>
          </a:prstGeom>
        </p:spPr>
      </p:pic>
      <p:pic>
        <p:nvPicPr>
          <p:cNvPr id="17" name="Picture 16">
            <a:extLst>
              <a:ext uri="{FF2B5EF4-FFF2-40B4-BE49-F238E27FC236}">
                <a16:creationId xmlns:a16="http://schemas.microsoft.com/office/drawing/2014/main" id="{62C0E5ED-E904-4839-B7BE-F3FB3101F76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4776"/>
          <a:stretch/>
        </p:blipFill>
        <p:spPr>
          <a:xfrm>
            <a:off x="10048777" y="52352"/>
            <a:ext cx="2017551" cy="2292592"/>
          </a:xfrm>
          <a:prstGeom prst="rect">
            <a:avLst/>
          </a:prstGeom>
        </p:spPr>
      </p:pic>
    </p:spTree>
    <p:extLst>
      <p:ext uri="{BB962C8B-B14F-4D97-AF65-F5344CB8AC3E}">
        <p14:creationId xmlns:p14="http://schemas.microsoft.com/office/powerpoint/2010/main" val="32227701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B421FBF-A0AD-4D0C-BDBD-5EC5A8AAAD2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968" t="10748" r="6384" b="-1011"/>
          <a:stretch/>
        </p:blipFill>
        <p:spPr>
          <a:xfrm rot="5400000">
            <a:off x="149638" y="248037"/>
            <a:ext cx="3691469" cy="3060701"/>
          </a:xfrm>
          <a:prstGeom prst="rect">
            <a:avLst/>
          </a:prstGeom>
        </p:spPr>
      </p:pic>
      <p:pic>
        <p:nvPicPr>
          <p:cNvPr id="11" name="Picture 10">
            <a:extLst>
              <a:ext uri="{FF2B5EF4-FFF2-40B4-BE49-F238E27FC236}">
                <a16:creationId xmlns:a16="http://schemas.microsoft.com/office/drawing/2014/main" id="{A804C9B6-45FD-458F-A0FB-020ADAF9849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278" t="7854" b="12469"/>
          <a:stretch/>
        </p:blipFill>
        <p:spPr>
          <a:xfrm>
            <a:off x="7954435" y="0"/>
            <a:ext cx="4140199" cy="2920222"/>
          </a:xfrm>
          <a:prstGeom prst="rect">
            <a:avLst/>
          </a:prstGeom>
        </p:spPr>
      </p:pic>
      <p:pic>
        <p:nvPicPr>
          <p:cNvPr id="14" name="Picture 13">
            <a:extLst>
              <a:ext uri="{FF2B5EF4-FFF2-40B4-BE49-F238E27FC236}">
                <a16:creationId xmlns:a16="http://schemas.microsoft.com/office/drawing/2014/main" id="{2949A0DA-24DB-43A3-8F17-3F0D1BB8F8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09"/>
          <a:stretch/>
        </p:blipFill>
        <p:spPr>
          <a:xfrm>
            <a:off x="3520017" y="-7294"/>
            <a:ext cx="4434418" cy="3545975"/>
          </a:xfrm>
          <a:prstGeom prst="rect">
            <a:avLst/>
          </a:prstGeom>
        </p:spPr>
      </p:pic>
      <p:pic>
        <p:nvPicPr>
          <p:cNvPr id="15" name="Picture 14">
            <a:extLst>
              <a:ext uri="{FF2B5EF4-FFF2-40B4-BE49-F238E27FC236}">
                <a16:creationId xmlns:a16="http://schemas.microsoft.com/office/drawing/2014/main" id="{2D39168E-AB3A-4B6E-A750-E4BD2DC17F00}"/>
              </a:ext>
            </a:extLst>
          </p:cNvPr>
          <p:cNvPicPr>
            <a:picLocks noChangeAspect="1"/>
          </p:cNvPicPr>
          <p:nvPr/>
        </p:nvPicPr>
        <p:blipFill rotWithShape="1">
          <a:blip r:embed="rId5"/>
          <a:srcRect t="4270" b="5200"/>
          <a:stretch/>
        </p:blipFill>
        <p:spPr>
          <a:xfrm>
            <a:off x="6229774" y="2827090"/>
            <a:ext cx="5864860" cy="3979333"/>
          </a:xfrm>
          <a:prstGeom prst="rect">
            <a:avLst/>
          </a:prstGeom>
        </p:spPr>
      </p:pic>
      <p:pic>
        <p:nvPicPr>
          <p:cNvPr id="17" name="Picture 16">
            <a:extLst>
              <a:ext uri="{FF2B5EF4-FFF2-40B4-BE49-F238E27FC236}">
                <a16:creationId xmlns:a16="http://schemas.microsoft.com/office/drawing/2014/main" id="{A98314C3-0928-47B8-8C1F-FF0E0AC18D21}"/>
              </a:ext>
            </a:extLst>
          </p:cNvPr>
          <p:cNvPicPr>
            <a:picLocks noChangeAspect="1"/>
          </p:cNvPicPr>
          <p:nvPr/>
        </p:nvPicPr>
        <p:blipFill rotWithShape="1">
          <a:blip r:embed="rId6">
            <a:extLst>
              <a:ext uri="{28A0092B-C50C-407E-A947-70E740481C1C}">
                <a14:useLocalDpi xmlns:a14="http://schemas.microsoft.com/office/drawing/2010/main" val="0"/>
              </a:ext>
            </a:extLst>
          </a:blip>
          <a:srcRect l="-3092" t="23391" r="3092" b="24449"/>
          <a:stretch/>
        </p:blipFill>
        <p:spPr>
          <a:xfrm>
            <a:off x="3083983" y="3505200"/>
            <a:ext cx="2922236" cy="3301223"/>
          </a:xfrm>
          <a:prstGeom prst="rect">
            <a:avLst/>
          </a:prstGeom>
        </p:spPr>
      </p:pic>
      <p:pic>
        <p:nvPicPr>
          <p:cNvPr id="19" name="Picture 18">
            <a:extLst>
              <a:ext uri="{FF2B5EF4-FFF2-40B4-BE49-F238E27FC236}">
                <a16:creationId xmlns:a16="http://schemas.microsoft.com/office/drawing/2014/main" id="{946E0936-B5B8-47E2-AF28-A093C8C396D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704" r="8033"/>
          <a:stretch/>
        </p:blipFill>
        <p:spPr>
          <a:xfrm rot="5400000">
            <a:off x="24724" y="3858943"/>
            <a:ext cx="3219706" cy="2675255"/>
          </a:xfrm>
          <a:prstGeom prst="rect">
            <a:avLst/>
          </a:prstGeom>
        </p:spPr>
      </p:pic>
      <p:pic>
        <p:nvPicPr>
          <p:cNvPr id="21" name="Picture 20">
            <a:extLst>
              <a:ext uri="{FF2B5EF4-FFF2-40B4-BE49-F238E27FC236}">
                <a16:creationId xmlns:a16="http://schemas.microsoft.com/office/drawing/2014/main" id="{2F56C5E2-7A67-42AC-BF09-9655A749090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580" t="5720" r="19382"/>
          <a:stretch/>
        </p:blipFill>
        <p:spPr>
          <a:xfrm rot="5400000">
            <a:off x="10381810" y="1947843"/>
            <a:ext cx="1667154" cy="1758494"/>
          </a:xfrm>
          <a:prstGeom prst="rect">
            <a:avLst/>
          </a:prstGeom>
        </p:spPr>
      </p:pic>
      <p:pic>
        <p:nvPicPr>
          <p:cNvPr id="25" name="Picture 24">
            <a:extLst>
              <a:ext uri="{FF2B5EF4-FFF2-40B4-BE49-F238E27FC236}">
                <a16:creationId xmlns:a16="http://schemas.microsoft.com/office/drawing/2014/main" id="{CA6AA200-C761-4023-BCD9-F04EF8B4BEE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465" t="6810" r="4322"/>
          <a:stretch/>
        </p:blipFill>
        <p:spPr>
          <a:xfrm rot="5400000">
            <a:off x="66963" y="2782452"/>
            <a:ext cx="1650553" cy="1293095"/>
          </a:xfrm>
          <a:prstGeom prst="rect">
            <a:avLst/>
          </a:prstGeom>
        </p:spPr>
      </p:pic>
    </p:spTree>
    <p:extLst>
      <p:ext uri="{BB962C8B-B14F-4D97-AF65-F5344CB8AC3E}">
        <p14:creationId xmlns:p14="http://schemas.microsoft.com/office/powerpoint/2010/main" val="716569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C050E90-0AA0-4EEC-8F33-DA42FD6EE82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9539" y="120880"/>
            <a:ext cx="3346975" cy="2510231"/>
          </a:xfrm>
        </p:spPr>
      </p:pic>
      <p:pic>
        <p:nvPicPr>
          <p:cNvPr id="7" name="Picture 6">
            <a:extLst>
              <a:ext uri="{FF2B5EF4-FFF2-40B4-BE49-F238E27FC236}">
                <a16:creationId xmlns:a16="http://schemas.microsoft.com/office/drawing/2014/main" id="{4B76679C-BFF8-4806-AA7E-DE3D020CAA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5907" y="120880"/>
            <a:ext cx="3462379" cy="2596783"/>
          </a:xfrm>
          <a:prstGeom prst="rect">
            <a:avLst/>
          </a:prstGeom>
        </p:spPr>
      </p:pic>
      <p:pic>
        <p:nvPicPr>
          <p:cNvPr id="9" name="Picture 8">
            <a:extLst>
              <a:ext uri="{FF2B5EF4-FFF2-40B4-BE49-F238E27FC236}">
                <a16:creationId xmlns:a16="http://schemas.microsoft.com/office/drawing/2014/main" id="{62C47D1E-ED28-4B41-8FA2-FE4C4B8817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27" y="2633133"/>
            <a:ext cx="5531556" cy="4148667"/>
          </a:xfrm>
          <a:prstGeom prst="rect">
            <a:avLst/>
          </a:prstGeom>
        </p:spPr>
      </p:pic>
      <p:pic>
        <p:nvPicPr>
          <p:cNvPr id="11" name="Picture 10">
            <a:extLst>
              <a:ext uri="{FF2B5EF4-FFF2-40B4-BE49-F238E27FC236}">
                <a16:creationId xmlns:a16="http://schemas.microsoft.com/office/drawing/2014/main" id="{3202195A-09F4-4EE1-974F-221C8E709E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8883" y="3872230"/>
            <a:ext cx="3958449" cy="2968836"/>
          </a:xfrm>
          <a:prstGeom prst="rect">
            <a:avLst/>
          </a:prstGeom>
        </p:spPr>
      </p:pic>
      <p:pic>
        <p:nvPicPr>
          <p:cNvPr id="13" name="Picture 12">
            <a:extLst>
              <a:ext uri="{FF2B5EF4-FFF2-40B4-BE49-F238E27FC236}">
                <a16:creationId xmlns:a16="http://schemas.microsoft.com/office/drawing/2014/main" id="{21F79EAD-FCC1-40C4-8D19-80A4394E2C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44904" y="0"/>
            <a:ext cx="5195488" cy="3896616"/>
          </a:xfrm>
          <a:prstGeom prst="rect">
            <a:avLst/>
          </a:prstGeom>
        </p:spPr>
      </p:pic>
      <p:pic>
        <p:nvPicPr>
          <p:cNvPr id="15" name="Picture 14">
            <a:extLst>
              <a:ext uri="{FF2B5EF4-FFF2-40B4-BE49-F238E27FC236}">
                <a16:creationId xmlns:a16="http://schemas.microsoft.com/office/drawing/2014/main" id="{94BAEF82-CC9C-48D2-8C6D-596335D67DD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9167" t="8353" r="9722"/>
          <a:stretch/>
        </p:blipFill>
        <p:spPr>
          <a:xfrm>
            <a:off x="9294785" y="3896616"/>
            <a:ext cx="2897215" cy="2800411"/>
          </a:xfrm>
          <a:prstGeom prst="rect">
            <a:avLst/>
          </a:prstGeom>
        </p:spPr>
      </p:pic>
      <p:pic>
        <p:nvPicPr>
          <p:cNvPr id="17" name="Picture 16">
            <a:extLst>
              <a:ext uri="{FF2B5EF4-FFF2-40B4-BE49-F238E27FC236}">
                <a16:creationId xmlns:a16="http://schemas.microsoft.com/office/drawing/2014/main" id="{F970DB22-13C3-4169-BA57-5F89EF31873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6465" t="34444"/>
          <a:stretch/>
        </p:blipFill>
        <p:spPr>
          <a:xfrm>
            <a:off x="5385369" y="2345266"/>
            <a:ext cx="1671939" cy="1888196"/>
          </a:xfrm>
          <a:prstGeom prst="rect">
            <a:avLst/>
          </a:prstGeom>
        </p:spPr>
      </p:pic>
    </p:spTree>
    <p:extLst>
      <p:ext uri="{BB962C8B-B14F-4D97-AF65-F5344CB8AC3E}">
        <p14:creationId xmlns:p14="http://schemas.microsoft.com/office/powerpoint/2010/main" val="20657502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5B1A4-D8DA-4370-B509-148324C09D9E}"/>
              </a:ext>
            </a:extLst>
          </p:cNvPr>
          <p:cNvSpPr>
            <a:spLocks noGrp="1"/>
          </p:cNvSpPr>
          <p:nvPr>
            <p:ph type="title"/>
          </p:nvPr>
        </p:nvSpPr>
        <p:spPr>
          <a:xfrm>
            <a:off x="211668" y="601133"/>
            <a:ext cx="5723466" cy="1168400"/>
          </a:xfrm>
        </p:spPr>
        <p:txBody>
          <a:bodyPr>
            <a:normAutofit/>
          </a:bodyPr>
          <a:lstStyle/>
          <a:p>
            <a:pPr algn="ctr"/>
            <a:r>
              <a:rPr lang="en-GB" b="1" dirty="0"/>
              <a:t>First Holy Communion </a:t>
            </a:r>
          </a:p>
        </p:txBody>
      </p:sp>
      <p:sp>
        <p:nvSpPr>
          <p:cNvPr id="3" name="Content Placeholder 2">
            <a:extLst>
              <a:ext uri="{FF2B5EF4-FFF2-40B4-BE49-F238E27FC236}">
                <a16:creationId xmlns:a16="http://schemas.microsoft.com/office/drawing/2014/main" id="{6F68CDE5-44E8-40D3-9C6B-AE3567A82AFC}"/>
              </a:ext>
            </a:extLst>
          </p:cNvPr>
          <p:cNvSpPr>
            <a:spLocks noGrp="1"/>
          </p:cNvSpPr>
          <p:nvPr>
            <p:ph idx="1"/>
          </p:nvPr>
        </p:nvSpPr>
        <p:spPr>
          <a:xfrm>
            <a:off x="78380" y="4207933"/>
            <a:ext cx="2080097" cy="1969030"/>
          </a:xfrm>
        </p:spPr>
        <p:txBody>
          <a:bodyPr>
            <a:normAutofit fontScale="92500"/>
          </a:bodyPr>
          <a:lstStyle/>
          <a:p>
            <a:pPr marL="0" indent="0" algn="ctr">
              <a:buNone/>
            </a:pPr>
            <a:r>
              <a:rPr lang="en-GB" sz="2000" dirty="0"/>
              <a:t>Congratulations to all the children that made their Holy Communion this year. We held a special assembly to celebrate.</a:t>
            </a:r>
          </a:p>
        </p:txBody>
      </p:sp>
      <p:pic>
        <p:nvPicPr>
          <p:cNvPr id="5" name="Picture 4">
            <a:extLst>
              <a:ext uri="{FF2B5EF4-FFF2-40B4-BE49-F238E27FC236}">
                <a16:creationId xmlns:a16="http://schemas.microsoft.com/office/drawing/2014/main" id="{9C5CAFBD-88C5-4F0C-957F-74C3BB43C5F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59" t="2346"/>
          <a:stretch/>
        </p:blipFill>
        <p:spPr>
          <a:xfrm>
            <a:off x="6096000" y="94191"/>
            <a:ext cx="6017621" cy="4486275"/>
          </a:xfrm>
          <a:prstGeom prst="rect">
            <a:avLst/>
          </a:prstGeom>
        </p:spPr>
      </p:pic>
      <p:pic>
        <p:nvPicPr>
          <p:cNvPr id="7" name="Picture 6">
            <a:extLst>
              <a:ext uri="{FF2B5EF4-FFF2-40B4-BE49-F238E27FC236}">
                <a16:creationId xmlns:a16="http://schemas.microsoft.com/office/drawing/2014/main" id="{7DCB8DD0-0976-4939-A380-0139AB95ED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050"/>
          <a:stretch/>
        </p:blipFill>
        <p:spPr>
          <a:xfrm rot="5400000">
            <a:off x="1923523" y="2144190"/>
            <a:ext cx="4407431" cy="3937522"/>
          </a:xfrm>
          <a:prstGeom prst="rect">
            <a:avLst/>
          </a:prstGeom>
        </p:spPr>
      </p:pic>
      <p:pic>
        <p:nvPicPr>
          <p:cNvPr id="9" name="Picture 8">
            <a:extLst>
              <a:ext uri="{FF2B5EF4-FFF2-40B4-BE49-F238E27FC236}">
                <a16:creationId xmlns:a16="http://schemas.microsoft.com/office/drawing/2014/main" id="{D994873F-2CA8-4FDD-A524-1A6E94EAEF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51" t="24501" b="12190"/>
          <a:stretch/>
        </p:blipFill>
        <p:spPr>
          <a:xfrm>
            <a:off x="7013543" y="4580466"/>
            <a:ext cx="4374123" cy="2142306"/>
          </a:xfrm>
          <a:prstGeom prst="rect">
            <a:avLst/>
          </a:prstGeom>
        </p:spPr>
      </p:pic>
    </p:spTree>
    <p:extLst>
      <p:ext uri="{BB962C8B-B14F-4D97-AF65-F5344CB8AC3E}">
        <p14:creationId xmlns:p14="http://schemas.microsoft.com/office/powerpoint/2010/main" val="15450363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EDB15-6FCB-4017-B412-38D9DF6595F4}"/>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0FB300EB-D09A-4BCF-A0CA-DF57585EB4D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0908" y="73025"/>
            <a:ext cx="5801784" cy="4351338"/>
          </a:xfrm>
        </p:spPr>
      </p:pic>
      <p:pic>
        <p:nvPicPr>
          <p:cNvPr id="7" name="Picture 6">
            <a:extLst>
              <a:ext uri="{FF2B5EF4-FFF2-40B4-BE49-F238E27FC236}">
                <a16:creationId xmlns:a16="http://schemas.microsoft.com/office/drawing/2014/main" id="{6E044FE2-243A-437F-B740-AF39CDB613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2" t="20041" r="522" b="3016"/>
          <a:stretch/>
        </p:blipFill>
        <p:spPr>
          <a:xfrm>
            <a:off x="5232401" y="3289552"/>
            <a:ext cx="6255658" cy="3609975"/>
          </a:xfrm>
          <a:prstGeom prst="rect">
            <a:avLst/>
          </a:prstGeom>
        </p:spPr>
      </p:pic>
      <p:pic>
        <p:nvPicPr>
          <p:cNvPr id="9" name="Picture 8">
            <a:extLst>
              <a:ext uri="{FF2B5EF4-FFF2-40B4-BE49-F238E27FC236}">
                <a16:creationId xmlns:a16="http://schemas.microsoft.com/office/drawing/2014/main" id="{10E94926-00AE-41BB-9FD3-5202CAF0846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58" b="7391"/>
          <a:stretch/>
        </p:blipFill>
        <p:spPr>
          <a:xfrm>
            <a:off x="6332307" y="73025"/>
            <a:ext cx="5463728" cy="3487208"/>
          </a:xfrm>
          <a:prstGeom prst="rect">
            <a:avLst/>
          </a:prstGeom>
        </p:spPr>
      </p:pic>
      <p:pic>
        <p:nvPicPr>
          <p:cNvPr id="11" name="Picture 10">
            <a:extLst>
              <a:ext uri="{FF2B5EF4-FFF2-40B4-BE49-F238E27FC236}">
                <a16:creationId xmlns:a16="http://schemas.microsoft.com/office/drawing/2014/main" id="{7D6DD49F-1BA7-4360-AB6D-6C99F4E700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4691" b="13827"/>
          <a:stretch/>
        </p:blipFill>
        <p:spPr>
          <a:xfrm>
            <a:off x="515852" y="4424363"/>
            <a:ext cx="4547216" cy="2427781"/>
          </a:xfrm>
          <a:prstGeom prst="rect">
            <a:avLst/>
          </a:prstGeom>
        </p:spPr>
      </p:pic>
    </p:spTree>
    <p:extLst>
      <p:ext uri="{BB962C8B-B14F-4D97-AF65-F5344CB8AC3E}">
        <p14:creationId xmlns:p14="http://schemas.microsoft.com/office/powerpoint/2010/main" val="23482655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6266B-0AFF-4FE1-8671-6786B4BCD393}"/>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510DD3B0-6F58-41A0-B071-B9E87D117050}"/>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571"/>
          <a:stretch/>
        </p:blipFill>
        <p:spPr>
          <a:xfrm rot="5400000">
            <a:off x="-594919" y="1021029"/>
            <a:ext cx="6127750" cy="4815941"/>
          </a:xfrm>
        </p:spPr>
      </p:pic>
      <p:pic>
        <p:nvPicPr>
          <p:cNvPr id="7" name="Picture 6">
            <a:extLst>
              <a:ext uri="{FF2B5EF4-FFF2-40B4-BE49-F238E27FC236}">
                <a16:creationId xmlns:a16="http://schemas.microsoft.com/office/drawing/2014/main" id="{268572DA-C26A-49B3-8822-9BA350F2B2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282"/>
          <a:stretch/>
        </p:blipFill>
        <p:spPr>
          <a:xfrm>
            <a:off x="4876927" y="635000"/>
            <a:ext cx="7293672" cy="5714999"/>
          </a:xfrm>
          <a:prstGeom prst="rect">
            <a:avLst/>
          </a:prstGeom>
        </p:spPr>
      </p:pic>
    </p:spTree>
    <p:extLst>
      <p:ext uri="{BB962C8B-B14F-4D97-AF65-F5344CB8AC3E}">
        <p14:creationId xmlns:p14="http://schemas.microsoft.com/office/powerpoint/2010/main" val="18262127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E4B4FAD-A5AB-4A01-8D3F-EC8FF89793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212" y="1359958"/>
            <a:ext cx="6043788" cy="4532841"/>
          </a:xfrm>
        </p:spPr>
      </p:pic>
      <p:pic>
        <p:nvPicPr>
          <p:cNvPr id="7" name="Picture 6">
            <a:extLst>
              <a:ext uri="{FF2B5EF4-FFF2-40B4-BE49-F238E27FC236}">
                <a16:creationId xmlns:a16="http://schemas.microsoft.com/office/drawing/2014/main" id="{1671A8F3-83D3-4214-B0FE-2FB9AE50B0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359959"/>
            <a:ext cx="6043787" cy="4532840"/>
          </a:xfrm>
          <a:prstGeom prst="rect">
            <a:avLst/>
          </a:prstGeom>
        </p:spPr>
      </p:pic>
    </p:spTree>
    <p:extLst>
      <p:ext uri="{BB962C8B-B14F-4D97-AF65-F5344CB8AC3E}">
        <p14:creationId xmlns:p14="http://schemas.microsoft.com/office/powerpoint/2010/main" val="4568474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BA84952-E577-4CA0-8A28-7C6164EBBCB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07067" y="50800"/>
            <a:ext cx="9008533" cy="6756400"/>
          </a:xfrm>
        </p:spPr>
      </p:pic>
    </p:spTree>
    <p:extLst>
      <p:ext uri="{BB962C8B-B14F-4D97-AF65-F5344CB8AC3E}">
        <p14:creationId xmlns:p14="http://schemas.microsoft.com/office/powerpoint/2010/main" val="1160821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3DE5DF7-799A-40C8-8A13-9266B833096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49180" y="106892"/>
            <a:ext cx="6347220" cy="4760416"/>
          </a:xfrm>
        </p:spPr>
      </p:pic>
      <p:pic>
        <p:nvPicPr>
          <p:cNvPr id="7" name="Picture 6">
            <a:extLst>
              <a:ext uri="{FF2B5EF4-FFF2-40B4-BE49-F238E27FC236}">
                <a16:creationId xmlns:a16="http://schemas.microsoft.com/office/drawing/2014/main" id="{7DD3D500-6A49-40B6-B5E3-2E41AB428E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01083" y="511175"/>
            <a:ext cx="3505200" cy="2628900"/>
          </a:xfrm>
          <a:prstGeom prst="rect">
            <a:avLst/>
          </a:prstGeom>
        </p:spPr>
      </p:pic>
      <p:pic>
        <p:nvPicPr>
          <p:cNvPr id="9" name="Picture 8">
            <a:extLst>
              <a:ext uri="{FF2B5EF4-FFF2-40B4-BE49-F238E27FC236}">
                <a16:creationId xmlns:a16="http://schemas.microsoft.com/office/drawing/2014/main" id="{CAF4D87A-A6F5-4C26-9B8A-AB019E6999F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79" r="9029"/>
          <a:stretch/>
        </p:blipFill>
        <p:spPr>
          <a:xfrm rot="5400000">
            <a:off x="-147520" y="3845833"/>
            <a:ext cx="3093509" cy="2717040"/>
          </a:xfrm>
          <a:prstGeom prst="rect">
            <a:avLst/>
          </a:prstGeom>
        </p:spPr>
      </p:pic>
      <p:pic>
        <p:nvPicPr>
          <p:cNvPr id="11" name="Picture 10">
            <a:extLst>
              <a:ext uri="{FF2B5EF4-FFF2-40B4-BE49-F238E27FC236}">
                <a16:creationId xmlns:a16="http://schemas.microsoft.com/office/drawing/2014/main" id="{FCF3D983-4CA3-4353-AA4D-BC7171212B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8979559" y="531946"/>
            <a:ext cx="3400428" cy="2550321"/>
          </a:xfrm>
          <a:prstGeom prst="rect">
            <a:avLst/>
          </a:prstGeom>
        </p:spPr>
      </p:pic>
      <p:pic>
        <p:nvPicPr>
          <p:cNvPr id="13" name="Picture 12">
            <a:extLst>
              <a:ext uri="{FF2B5EF4-FFF2-40B4-BE49-F238E27FC236}">
                <a16:creationId xmlns:a16="http://schemas.microsoft.com/office/drawing/2014/main" id="{C2B0AB5F-541D-4357-A1F6-DCF0493B24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57755" y="4928626"/>
            <a:ext cx="2429976" cy="1822482"/>
          </a:xfrm>
          <a:prstGeom prst="rect">
            <a:avLst/>
          </a:prstGeom>
        </p:spPr>
      </p:pic>
      <p:pic>
        <p:nvPicPr>
          <p:cNvPr id="15" name="Picture 14">
            <a:extLst>
              <a:ext uri="{FF2B5EF4-FFF2-40B4-BE49-F238E27FC236}">
                <a16:creationId xmlns:a16="http://schemas.microsoft.com/office/drawing/2014/main" id="{B3F03CCE-6121-4B70-8C59-0170D178028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663" r="3066"/>
          <a:stretch/>
        </p:blipFill>
        <p:spPr>
          <a:xfrm>
            <a:off x="6868887" y="4919882"/>
            <a:ext cx="2535725" cy="1831226"/>
          </a:xfrm>
          <a:prstGeom prst="rect">
            <a:avLst/>
          </a:prstGeom>
        </p:spPr>
      </p:pic>
      <p:pic>
        <p:nvPicPr>
          <p:cNvPr id="17" name="Picture 16">
            <a:extLst>
              <a:ext uri="{FF2B5EF4-FFF2-40B4-BE49-F238E27FC236}">
                <a16:creationId xmlns:a16="http://schemas.microsoft.com/office/drawing/2014/main" id="{13BC8B65-9586-4F74-A787-50C9FCCF7D4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313" r="17220"/>
          <a:stretch/>
        </p:blipFill>
        <p:spPr>
          <a:xfrm>
            <a:off x="5222008" y="5034182"/>
            <a:ext cx="1612601" cy="1602626"/>
          </a:xfrm>
          <a:prstGeom prst="rect">
            <a:avLst/>
          </a:prstGeom>
        </p:spPr>
      </p:pic>
      <p:pic>
        <p:nvPicPr>
          <p:cNvPr id="19" name="Picture 18">
            <a:extLst>
              <a:ext uri="{FF2B5EF4-FFF2-40B4-BE49-F238E27FC236}">
                <a16:creationId xmlns:a16="http://schemas.microsoft.com/office/drawing/2014/main" id="{4D30AB9F-C5D7-4DE2-AEBA-026E7C25FA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9059789" y="3916138"/>
            <a:ext cx="3239966" cy="2429975"/>
          </a:xfrm>
          <a:prstGeom prst="rect">
            <a:avLst/>
          </a:prstGeom>
        </p:spPr>
      </p:pic>
    </p:spTree>
    <p:extLst>
      <p:ext uri="{BB962C8B-B14F-4D97-AF65-F5344CB8AC3E}">
        <p14:creationId xmlns:p14="http://schemas.microsoft.com/office/powerpoint/2010/main" val="1304843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B1C79-61E6-4FB3-94CE-07236B27241B}"/>
              </a:ext>
            </a:extLst>
          </p:cNvPr>
          <p:cNvSpPr>
            <a:spLocks noGrp="1"/>
          </p:cNvSpPr>
          <p:nvPr>
            <p:ph type="title"/>
          </p:nvPr>
        </p:nvSpPr>
        <p:spPr/>
        <p:txBody>
          <a:bodyPr/>
          <a:lstStyle/>
          <a:p>
            <a:endParaRPr lang="en-GB" dirty="0"/>
          </a:p>
        </p:txBody>
      </p:sp>
      <p:pic>
        <p:nvPicPr>
          <p:cNvPr id="5" name="Content Placeholder 4">
            <a:extLst>
              <a:ext uri="{FF2B5EF4-FFF2-40B4-BE49-F238E27FC236}">
                <a16:creationId xmlns:a16="http://schemas.microsoft.com/office/drawing/2014/main" id="{4237A24C-C5B9-49C0-ABF9-487D0B47D631}"/>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5998" t="183" r="2718" b="-1"/>
          <a:stretch/>
        </p:blipFill>
        <p:spPr>
          <a:xfrm>
            <a:off x="7476066" y="2514601"/>
            <a:ext cx="4715934" cy="4343399"/>
          </a:xfrm>
        </p:spPr>
      </p:pic>
      <p:pic>
        <p:nvPicPr>
          <p:cNvPr id="7" name="Picture 6">
            <a:extLst>
              <a:ext uri="{FF2B5EF4-FFF2-40B4-BE49-F238E27FC236}">
                <a16:creationId xmlns:a16="http://schemas.microsoft.com/office/drawing/2014/main" id="{471604F9-FB5A-4C21-9F40-9FB46536FE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6991" y="9527"/>
            <a:ext cx="3340098" cy="2505074"/>
          </a:xfrm>
          <a:prstGeom prst="rect">
            <a:avLst/>
          </a:prstGeom>
        </p:spPr>
      </p:pic>
      <p:pic>
        <p:nvPicPr>
          <p:cNvPr id="9" name="Picture 8">
            <a:extLst>
              <a:ext uri="{FF2B5EF4-FFF2-40B4-BE49-F238E27FC236}">
                <a16:creationId xmlns:a16="http://schemas.microsoft.com/office/drawing/2014/main" id="{C955339D-3974-41F8-8E20-95A62F5C888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344" b="9508"/>
          <a:stretch/>
        </p:blipFill>
        <p:spPr>
          <a:xfrm>
            <a:off x="4032955" y="5020733"/>
            <a:ext cx="3443111" cy="1837267"/>
          </a:xfrm>
          <a:prstGeom prst="rect">
            <a:avLst/>
          </a:prstGeom>
        </p:spPr>
      </p:pic>
      <p:pic>
        <p:nvPicPr>
          <p:cNvPr id="11" name="Picture 10">
            <a:extLst>
              <a:ext uri="{FF2B5EF4-FFF2-40B4-BE49-F238E27FC236}">
                <a16:creationId xmlns:a16="http://schemas.microsoft.com/office/drawing/2014/main" id="{1AE2E588-5EB8-404B-8F0C-960E261B25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86142" y="595196"/>
            <a:ext cx="4075752" cy="3056814"/>
          </a:xfrm>
          <a:prstGeom prst="rect">
            <a:avLst/>
          </a:prstGeom>
        </p:spPr>
      </p:pic>
      <p:pic>
        <p:nvPicPr>
          <p:cNvPr id="13" name="Picture 12">
            <a:extLst>
              <a:ext uri="{FF2B5EF4-FFF2-40B4-BE49-F238E27FC236}">
                <a16:creationId xmlns:a16="http://schemas.microsoft.com/office/drawing/2014/main" id="{C592E864-F5F1-4218-BC2F-744890B20A2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9053"/>
          <a:stretch/>
        </p:blipFill>
        <p:spPr>
          <a:xfrm rot="5400000">
            <a:off x="6549899" y="451366"/>
            <a:ext cx="2779715" cy="1896040"/>
          </a:xfrm>
          <a:prstGeom prst="rect">
            <a:avLst/>
          </a:prstGeom>
        </p:spPr>
      </p:pic>
      <p:pic>
        <p:nvPicPr>
          <p:cNvPr id="15" name="Picture 14">
            <a:extLst>
              <a:ext uri="{FF2B5EF4-FFF2-40B4-BE49-F238E27FC236}">
                <a16:creationId xmlns:a16="http://schemas.microsoft.com/office/drawing/2014/main" id="{7BE182F5-6140-40D3-A08E-21561C973F7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8762"/>
          <a:stretch/>
        </p:blipFill>
        <p:spPr>
          <a:xfrm rot="5400000">
            <a:off x="5323582" y="2852891"/>
            <a:ext cx="2398186" cy="1971374"/>
          </a:xfrm>
          <a:prstGeom prst="rect">
            <a:avLst/>
          </a:prstGeom>
        </p:spPr>
      </p:pic>
      <p:pic>
        <p:nvPicPr>
          <p:cNvPr id="17" name="Picture 16">
            <a:extLst>
              <a:ext uri="{FF2B5EF4-FFF2-40B4-BE49-F238E27FC236}">
                <a16:creationId xmlns:a16="http://schemas.microsoft.com/office/drawing/2014/main" id="{7BA77A3F-1963-4C1C-BDE2-420D51E7DA5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3472778" y="2953808"/>
            <a:ext cx="2362200" cy="1771650"/>
          </a:xfrm>
          <a:prstGeom prst="rect">
            <a:avLst/>
          </a:prstGeom>
        </p:spPr>
      </p:pic>
      <p:pic>
        <p:nvPicPr>
          <p:cNvPr id="19" name="Picture 18">
            <a:extLst>
              <a:ext uri="{FF2B5EF4-FFF2-40B4-BE49-F238E27FC236}">
                <a16:creationId xmlns:a16="http://schemas.microsoft.com/office/drawing/2014/main" id="{E8FF4BB7-E519-43A7-9F2C-CB7E7A7A1A2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343694" y="4415630"/>
            <a:ext cx="2749550" cy="2062162"/>
          </a:xfrm>
          <a:prstGeom prst="rect">
            <a:avLst/>
          </a:prstGeom>
        </p:spPr>
      </p:pic>
      <p:pic>
        <p:nvPicPr>
          <p:cNvPr id="21" name="Picture 20">
            <a:extLst>
              <a:ext uri="{FF2B5EF4-FFF2-40B4-BE49-F238E27FC236}">
                <a16:creationId xmlns:a16="http://schemas.microsoft.com/office/drawing/2014/main" id="{B32D5D44-912B-4C42-BF93-2DA3E188328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624"/>
          <a:stretch/>
        </p:blipFill>
        <p:spPr>
          <a:xfrm>
            <a:off x="3742267" y="85727"/>
            <a:ext cx="3249469" cy="2582334"/>
          </a:xfrm>
          <a:prstGeom prst="rect">
            <a:avLst/>
          </a:prstGeom>
        </p:spPr>
      </p:pic>
      <p:pic>
        <p:nvPicPr>
          <p:cNvPr id="23" name="Picture 22">
            <a:extLst>
              <a:ext uri="{FF2B5EF4-FFF2-40B4-BE49-F238E27FC236}">
                <a16:creationId xmlns:a16="http://schemas.microsoft.com/office/drawing/2014/main" id="{E1F8164D-D4C3-4D8B-98F6-C2BA9E14883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1740352" y="4493979"/>
            <a:ext cx="2660007" cy="1995005"/>
          </a:xfrm>
          <a:prstGeom prst="rect">
            <a:avLst/>
          </a:prstGeom>
        </p:spPr>
      </p:pic>
    </p:spTree>
    <p:extLst>
      <p:ext uri="{BB962C8B-B14F-4D97-AF65-F5344CB8AC3E}">
        <p14:creationId xmlns:p14="http://schemas.microsoft.com/office/powerpoint/2010/main" val="816036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5331F-292E-48F2-A5F3-699F0387E8F7}"/>
              </a:ext>
            </a:extLst>
          </p:cNvPr>
          <p:cNvSpPr>
            <a:spLocks noGrp="1"/>
          </p:cNvSpPr>
          <p:nvPr>
            <p:ph type="title"/>
          </p:nvPr>
        </p:nvSpPr>
        <p:spPr/>
        <p:txBody>
          <a:bodyPr/>
          <a:lstStyle/>
          <a:p>
            <a:r>
              <a:rPr lang="en-GB" b="1" dirty="0"/>
              <a:t>Rosary Week May 2023</a:t>
            </a:r>
          </a:p>
        </p:txBody>
      </p:sp>
      <p:pic>
        <p:nvPicPr>
          <p:cNvPr id="5" name="Content Placeholder 4">
            <a:extLst>
              <a:ext uri="{FF2B5EF4-FFF2-40B4-BE49-F238E27FC236}">
                <a16:creationId xmlns:a16="http://schemas.microsoft.com/office/drawing/2014/main" id="{6AE1BDF3-D548-4826-BDE1-867E7A02905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6329118" y="978760"/>
            <a:ext cx="6533975" cy="4900480"/>
          </a:xfrm>
        </p:spPr>
      </p:pic>
      <p:pic>
        <p:nvPicPr>
          <p:cNvPr id="9" name="Picture 8">
            <a:extLst>
              <a:ext uri="{FF2B5EF4-FFF2-40B4-BE49-F238E27FC236}">
                <a16:creationId xmlns:a16="http://schemas.microsoft.com/office/drawing/2014/main" id="{5A2523B9-176A-471D-B009-E6245147F4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654" y="1490133"/>
            <a:ext cx="6941140" cy="5205855"/>
          </a:xfrm>
          <a:prstGeom prst="rect">
            <a:avLst/>
          </a:prstGeom>
        </p:spPr>
      </p:pic>
    </p:spTree>
    <p:extLst>
      <p:ext uri="{BB962C8B-B14F-4D97-AF65-F5344CB8AC3E}">
        <p14:creationId xmlns:p14="http://schemas.microsoft.com/office/powerpoint/2010/main" val="3728855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EA1C1-928E-4232-9C03-9BD2369A4C26}"/>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35FEAC49-2084-4693-B185-85B74A8B7025}"/>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5058"/>
          <a:stretch/>
        </p:blipFill>
        <p:spPr>
          <a:xfrm rot="5400000">
            <a:off x="-893961" y="1046493"/>
            <a:ext cx="6691841" cy="4765013"/>
          </a:xfrm>
        </p:spPr>
      </p:pic>
      <p:pic>
        <p:nvPicPr>
          <p:cNvPr id="7" name="Picture 6">
            <a:extLst>
              <a:ext uri="{FF2B5EF4-FFF2-40B4-BE49-F238E27FC236}">
                <a16:creationId xmlns:a16="http://schemas.microsoft.com/office/drawing/2014/main" id="{0BECFB10-7990-4F54-9735-53A157B9C0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5881" y="1027906"/>
            <a:ext cx="7196666" cy="5397500"/>
          </a:xfrm>
          <a:prstGeom prst="rect">
            <a:avLst/>
          </a:prstGeom>
        </p:spPr>
      </p:pic>
    </p:spTree>
    <p:extLst>
      <p:ext uri="{BB962C8B-B14F-4D97-AF65-F5344CB8AC3E}">
        <p14:creationId xmlns:p14="http://schemas.microsoft.com/office/powerpoint/2010/main" val="3821099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4ED843D-19E8-4F2F-91BF-BCA46A323A63}"/>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2445"/>
          <a:stretch/>
        </p:blipFill>
        <p:spPr>
          <a:xfrm>
            <a:off x="155189" y="177800"/>
            <a:ext cx="5711797" cy="3750732"/>
          </a:xfrm>
        </p:spPr>
      </p:pic>
      <p:pic>
        <p:nvPicPr>
          <p:cNvPr id="7" name="Picture 6">
            <a:extLst>
              <a:ext uri="{FF2B5EF4-FFF2-40B4-BE49-F238E27FC236}">
                <a16:creationId xmlns:a16="http://schemas.microsoft.com/office/drawing/2014/main" id="{15D9E7E0-5EF4-4601-A30F-5F4AB635E2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484" b="2381"/>
          <a:stretch/>
        </p:blipFill>
        <p:spPr>
          <a:xfrm>
            <a:off x="5866986" y="131431"/>
            <a:ext cx="6239933" cy="3797101"/>
          </a:xfrm>
          <a:prstGeom prst="rect">
            <a:avLst/>
          </a:prstGeom>
        </p:spPr>
      </p:pic>
      <p:pic>
        <p:nvPicPr>
          <p:cNvPr id="9" name="Picture 8">
            <a:extLst>
              <a:ext uri="{FF2B5EF4-FFF2-40B4-BE49-F238E27FC236}">
                <a16:creationId xmlns:a16="http://schemas.microsoft.com/office/drawing/2014/main" id="{D96C6C36-42F7-47B7-8D45-38FAA9E114F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79" t="16479" r="1016"/>
          <a:stretch/>
        </p:blipFill>
        <p:spPr>
          <a:xfrm>
            <a:off x="78988" y="3928533"/>
            <a:ext cx="4273163" cy="2912531"/>
          </a:xfrm>
          <a:prstGeom prst="rect">
            <a:avLst/>
          </a:prstGeom>
        </p:spPr>
      </p:pic>
      <p:pic>
        <p:nvPicPr>
          <p:cNvPr id="11" name="Picture 10">
            <a:extLst>
              <a:ext uri="{FF2B5EF4-FFF2-40B4-BE49-F238E27FC236}">
                <a16:creationId xmlns:a16="http://schemas.microsoft.com/office/drawing/2014/main" id="{26010AA4-6A18-4088-B6A9-FD01F25EC82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062"/>
          <a:stretch/>
        </p:blipFill>
        <p:spPr>
          <a:xfrm>
            <a:off x="4352151" y="3928530"/>
            <a:ext cx="4223911" cy="2912533"/>
          </a:xfrm>
          <a:prstGeom prst="rect">
            <a:avLst/>
          </a:prstGeom>
        </p:spPr>
      </p:pic>
      <p:pic>
        <p:nvPicPr>
          <p:cNvPr id="13" name="Picture 12">
            <a:extLst>
              <a:ext uri="{FF2B5EF4-FFF2-40B4-BE49-F238E27FC236}">
                <a16:creationId xmlns:a16="http://schemas.microsoft.com/office/drawing/2014/main" id="{54B44544-4181-42DF-B1D8-825C74DE863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74" r="13306"/>
          <a:stretch/>
        </p:blipFill>
        <p:spPr>
          <a:xfrm>
            <a:off x="8570067" y="3928529"/>
            <a:ext cx="3542848" cy="2912534"/>
          </a:xfrm>
          <a:prstGeom prst="rect">
            <a:avLst/>
          </a:prstGeom>
        </p:spPr>
      </p:pic>
    </p:spTree>
    <p:extLst>
      <p:ext uri="{BB962C8B-B14F-4D97-AF65-F5344CB8AC3E}">
        <p14:creationId xmlns:p14="http://schemas.microsoft.com/office/powerpoint/2010/main" val="3351968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226BB5E-1442-4074-8AFA-51F5C9AC13A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9598" y="983649"/>
            <a:ext cx="5772401" cy="4835152"/>
          </a:xfrm>
        </p:spPr>
      </p:pic>
      <p:pic>
        <p:nvPicPr>
          <p:cNvPr id="7" name="Picture 6">
            <a:extLst>
              <a:ext uri="{FF2B5EF4-FFF2-40B4-BE49-F238E27FC236}">
                <a16:creationId xmlns:a16="http://schemas.microsoft.com/office/drawing/2014/main" id="{CC065372-A68E-4848-9DC7-6D935A306A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16"/>
          <a:stretch/>
        </p:blipFill>
        <p:spPr>
          <a:xfrm>
            <a:off x="4089400" y="266700"/>
            <a:ext cx="8102600" cy="6324600"/>
          </a:xfrm>
          <a:prstGeom prst="rect">
            <a:avLst/>
          </a:prstGeom>
        </p:spPr>
      </p:pic>
    </p:spTree>
    <p:extLst>
      <p:ext uri="{BB962C8B-B14F-4D97-AF65-F5344CB8AC3E}">
        <p14:creationId xmlns:p14="http://schemas.microsoft.com/office/powerpoint/2010/main" val="20092521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316</Words>
  <Application>Microsoft Office PowerPoint</Application>
  <PresentationFormat>Widescreen</PresentationFormat>
  <Paragraphs>29</Paragraphs>
  <Slides>37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Calibri Light</vt:lpstr>
      <vt:lpstr>Office Theme</vt:lpstr>
      <vt:lpstr>The Feast of the Divine Mercy</vt:lpstr>
      <vt:lpstr>St George’s Day </vt:lpstr>
      <vt:lpstr>Flowers for our Mother Mary RE Homework  </vt:lpstr>
      <vt:lpstr>PowerPoint Presentation</vt:lpstr>
      <vt:lpstr>PowerPoint Presentation</vt:lpstr>
      <vt:lpstr>Rosary Week May 2023</vt:lpstr>
      <vt:lpstr>PowerPoint Presentation</vt:lpstr>
      <vt:lpstr>PowerPoint Presentation</vt:lpstr>
      <vt:lpstr>PowerPoint Presentation</vt:lpstr>
      <vt:lpstr>Our displays created for Mary, Our Mother in May </vt:lpstr>
      <vt:lpstr>PowerPoint Presentation</vt:lpstr>
      <vt:lpstr>PowerPoint Presentation</vt:lpstr>
      <vt:lpstr>PowerPoint Presentation</vt:lpstr>
      <vt:lpstr>PowerPoint Presentation</vt:lpstr>
      <vt:lpstr>PowerPoint Presentation</vt:lpstr>
      <vt:lpstr>Ascension Day </vt:lpstr>
      <vt:lpstr>Pentecost Assembly </vt:lpstr>
      <vt:lpstr>     May Celebration </vt:lpstr>
      <vt:lpstr>PowerPoint Presentation</vt:lpstr>
      <vt:lpstr>PowerPoint Presentation</vt:lpstr>
      <vt:lpstr>PowerPoint Presentation</vt:lpstr>
      <vt:lpstr>PowerPoint Presentation</vt:lpstr>
      <vt:lpstr>PowerPoint Presentation</vt:lpstr>
      <vt:lpstr>PowerPoint Presentation</vt:lpstr>
      <vt:lpstr>RE Homework  As part of our Prayer and Reflection programme, we are celebrated the diversity within our school by asking children to write a prayer in their own language. These prayers were displayed around our school.</vt:lpstr>
      <vt:lpstr>PowerPoint Presentation</vt:lpstr>
      <vt:lpstr>PowerPoint Presentation</vt:lpstr>
      <vt:lpstr>PowerPoint Presentation</vt:lpstr>
      <vt:lpstr>St Peter and St Paul</vt:lpstr>
      <vt:lpstr>Prayer and Reflection in the Wodlands</vt:lpstr>
      <vt:lpstr>PowerPoint Presentation</vt:lpstr>
      <vt:lpstr>PowerPoint Presentation</vt:lpstr>
      <vt:lpstr>First Holy Communion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portia Gushlow</dc:creator>
  <cp:lastModifiedBy>portia Gushlow</cp:lastModifiedBy>
  <cp:revision>2</cp:revision>
  <dcterms:created xsi:type="dcterms:W3CDTF">2024-01-31T09:00:28Z</dcterms:created>
  <dcterms:modified xsi:type="dcterms:W3CDTF">2024-01-31T09:01:04Z</dcterms:modified>
</cp:coreProperties>
</file>